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4"/>
    <p:sldMasterId id="2147483684" r:id="rId5"/>
    <p:sldMasterId id="2147483708" r:id="rId6"/>
  </p:sldMasterIdLst>
  <p:notesMasterIdLst>
    <p:notesMasterId r:id="rId24"/>
  </p:notesMasterIdLst>
  <p:handoutMasterIdLst>
    <p:handoutMasterId r:id="rId25"/>
  </p:handoutMasterIdLst>
  <p:sldIdLst>
    <p:sldId id="259" r:id="rId7"/>
    <p:sldId id="284" r:id="rId8"/>
    <p:sldId id="263" r:id="rId9"/>
    <p:sldId id="281" r:id="rId10"/>
    <p:sldId id="299" r:id="rId11"/>
    <p:sldId id="301" r:id="rId12"/>
    <p:sldId id="286" r:id="rId13"/>
    <p:sldId id="269" r:id="rId14"/>
    <p:sldId id="270" r:id="rId15"/>
    <p:sldId id="287" r:id="rId16"/>
    <p:sldId id="291" r:id="rId17"/>
    <p:sldId id="289" r:id="rId18"/>
    <p:sldId id="288" r:id="rId19"/>
    <p:sldId id="290" r:id="rId20"/>
    <p:sldId id="292" r:id="rId21"/>
    <p:sldId id="293" r:id="rId22"/>
    <p:sldId id="277" r:id="rId23"/>
  </p:sldIdLst>
  <p:sldSz cx="12192000" cy="6858000"/>
  <p:notesSz cx="6888163" cy="100203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édric GUINGNIER" initials="CG" lastIdx="4" clrIdx="0">
    <p:extLst>
      <p:ext uri="{19B8F6BF-5375-455C-9EA6-DF929625EA0E}">
        <p15:presenceInfo xmlns:p15="http://schemas.microsoft.com/office/powerpoint/2012/main" userId="S::cedric.guingnier@metsys.fr::33ee44e5-99ac-461c-84c3-1c7637802dc3" providerId="AD"/>
      </p:ext>
    </p:extLst>
  </p:cmAuthor>
  <p:cmAuthor id="2" name="Laurent COSNUAU" initials="LC" lastIdx="3" clrIdx="1">
    <p:extLst>
      <p:ext uri="{19B8F6BF-5375-455C-9EA6-DF929625EA0E}">
        <p15:presenceInfo xmlns:p15="http://schemas.microsoft.com/office/powerpoint/2012/main" userId="S::laurent.cosnuau@metsys.fr::c1c70669-31a8-429f-9f38-a1297fecdd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3CBD"/>
    <a:srgbClr val="C7ADE5"/>
    <a:srgbClr val="95E4FD"/>
    <a:srgbClr val="F4E291"/>
    <a:srgbClr val="FADB8C"/>
    <a:srgbClr val="A5D5E2"/>
    <a:srgbClr val="7030A0"/>
    <a:srgbClr val="977A00"/>
    <a:srgbClr val="9A7C00"/>
    <a:srgbClr val="AC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6905CE-2AA3-4F91-86E6-370E955CE184}" v="92" dt="2021-02-17T16:56:37.8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9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0" d="100"/>
          <a:sy n="110" d="100"/>
        </p:scale>
        <p:origin x="34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COUILLEAUX" userId="b9b64f94-a869-4bbe-89a3-653e6af39096" providerId="ADAL" clId="{4E6905CE-2AA3-4F91-86E6-370E955CE184}"/>
    <pc:docChg chg="undo redo custSel addSld delSld modSld sldOrd">
      <pc:chgData name="Thomas COUILLEAUX" userId="b9b64f94-a869-4bbe-89a3-653e6af39096" providerId="ADAL" clId="{4E6905CE-2AA3-4F91-86E6-370E955CE184}" dt="2021-02-17T16:58:21.266" v="2135" actId="20577"/>
      <pc:docMkLst>
        <pc:docMk/>
      </pc:docMkLst>
      <pc:sldChg chg="modSp mod">
        <pc:chgData name="Thomas COUILLEAUX" userId="b9b64f94-a869-4bbe-89a3-653e6af39096" providerId="ADAL" clId="{4E6905CE-2AA3-4F91-86E6-370E955CE184}" dt="2021-02-17T15:45:40.451" v="17" actId="20577"/>
        <pc:sldMkLst>
          <pc:docMk/>
          <pc:sldMk cId="279661099" sldId="259"/>
        </pc:sldMkLst>
        <pc:spChg chg="mod">
          <ac:chgData name="Thomas COUILLEAUX" userId="b9b64f94-a869-4bbe-89a3-653e6af39096" providerId="ADAL" clId="{4E6905CE-2AA3-4F91-86E6-370E955CE184}" dt="2021-02-17T15:45:40.451" v="17" actId="20577"/>
          <ac:spMkLst>
            <pc:docMk/>
            <pc:sldMk cId="279661099" sldId="259"/>
            <ac:spMk id="2" creationId="{C475F3A3-EE6D-4D6D-BE15-3EAB7C8ABA9B}"/>
          </ac:spMkLst>
        </pc:spChg>
        <pc:spChg chg="mod">
          <ac:chgData name="Thomas COUILLEAUX" userId="b9b64f94-a869-4bbe-89a3-653e6af39096" providerId="ADAL" clId="{4E6905CE-2AA3-4F91-86E6-370E955CE184}" dt="2021-02-17T15:45:33.443" v="15" actId="20577"/>
          <ac:spMkLst>
            <pc:docMk/>
            <pc:sldMk cId="279661099" sldId="259"/>
            <ac:spMk id="4" creationId="{580980F3-FC77-4F89-9198-37CE941CBBC2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720162492" sldId="262"/>
        </pc:sldMkLst>
      </pc:sldChg>
      <pc:sldChg chg="modSp add mod ord">
        <pc:chgData name="Thomas COUILLEAUX" userId="b9b64f94-a869-4bbe-89a3-653e6af39096" providerId="ADAL" clId="{4E6905CE-2AA3-4F91-86E6-370E955CE184}" dt="2021-02-17T16:31:46.163" v="1476" actId="20577"/>
        <pc:sldMkLst>
          <pc:docMk/>
          <pc:sldMk cId="2261401490" sldId="263"/>
        </pc:sldMkLst>
        <pc:spChg chg="mod">
          <ac:chgData name="Thomas COUILLEAUX" userId="b9b64f94-a869-4bbe-89a3-653e6af39096" providerId="ADAL" clId="{4E6905CE-2AA3-4F91-86E6-370E955CE184}" dt="2021-02-17T16:31:46.163" v="1476" actId="20577"/>
          <ac:spMkLst>
            <pc:docMk/>
            <pc:sldMk cId="2261401490" sldId="263"/>
            <ac:spMk id="5" creationId="{00000000-0000-0000-0000-000000000000}"/>
          </ac:spMkLst>
        </pc:spChg>
      </pc:sldChg>
      <pc:sldChg chg="addSp delSp modSp add mod">
        <pc:chgData name="Thomas COUILLEAUX" userId="b9b64f94-a869-4bbe-89a3-653e6af39096" providerId="ADAL" clId="{4E6905CE-2AA3-4F91-86E6-370E955CE184}" dt="2021-02-17T16:52:46.230" v="2044" actId="20577"/>
        <pc:sldMkLst>
          <pc:docMk/>
          <pc:sldMk cId="4245224682" sldId="269"/>
        </pc:sldMkLst>
        <pc:spChg chg="add del mod">
          <ac:chgData name="Thomas COUILLEAUX" userId="b9b64f94-a869-4bbe-89a3-653e6af39096" providerId="ADAL" clId="{4E6905CE-2AA3-4F91-86E6-370E955CE184}" dt="2021-02-17T16:49:27.320" v="1945"/>
          <ac:spMkLst>
            <pc:docMk/>
            <pc:sldMk cId="4245224682" sldId="269"/>
            <ac:spMk id="2" creationId="{6FD69B6D-6BFE-4298-811E-5B3C9A1840C6}"/>
          </ac:spMkLst>
        </pc:spChg>
        <pc:spChg chg="mod">
          <ac:chgData name="Thomas COUILLEAUX" userId="b9b64f94-a869-4bbe-89a3-653e6af39096" providerId="ADAL" clId="{4E6905CE-2AA3-4F91-86E6-370E955CE184}" dt="2021-02-17T16:49:44.824" v="1948" actId="1076"/>
          <ac:spMkLst>
            <pc:docMk/>
            <pc:sldMk cId="4245224682" sldId="269"/>
            <ac:spMk id="8" creationId="{00000000-0000-0000-0000-000000000000}"/>
          </ac:spMkLst>
        </pc:spChg>
        <pc:spChg chg="del">
          <ac:chgData name="Thomas COUILLEAUX" userId="b9b64f94-a869-4bbe-89a3-653e6af39096" providerId="ADAL" clId="{4E6905CE-2AA3-4F91-86E6-370E955CE184}" dt="2021-02-17T16:41:23.379" v="1837" actId="478"/>
          <ac:spMkLst>
            <pc:docMk/>
            <pc:sldMk cId="4245224682" sldId="269"/>
            <ac:spMk id="10" creationId="{00000000-0000-0000-0000-000000000000}"/>
          </ac:spMkLst>
        </pc:spChg>
        <pc:spChg chg="mod">
          <ac:chgData name="Thomas COUILLEAUX" userId="b9b64f94-a869-4bbe-89a3-653e6af39096" providerId="ADAL" clId="{4E6905CE-2AA3-4F91-86E6-370E955CE184}" dt="2021-02-17T16:52:46.230" v="2044" actId="20577"/>
          <ac:spMkLst>
            <pc:docMk/>
            <pc:sldMk cId="4245224682" sldId="269"/>
            <ac:spMk id="11" creationId="{00000000-0000-0000-0000-000000000000}"/>
          </ac:spMkLst>
        </pc:spChg>
        <pc:spChg chg="mod">
          <ac:chgData name="Thomas COUILLEAUX" userId="b9b64f94-a869-4bbe-89a3-653e6af39096" providerId="ADAL" clId="{4E6905CE-2AA3-4F91-86E6-370E955CE184}" dt="2021-02-17T16:49:39.609" v="1947" actId="1076"/>
          <ac:spMkLst>
            <pc:docMk/>
            <pc:sldMk cId="4245224682" sldId="269"/>
            <ac:spMk id="12" creationId="{F2FB22BA-FDED-4A96-8AA2-16D482ADF809}"/>
          </ac:spMkLst>
        </pc:spChg>
        <pc:spChg chg="add mod">
          <ac:chgData name="Thomas COUILLEAUX" userId="b9b64f94-a869-4bbe-89a3-653e6af39096" providerId="ADAL" clId="{4E6905CE-2AA3-4F91-86E6-370E955CE184}" dt="2021-02-17T16:49:33.933" v="1946"/>
          <ac:spMkLst>
            <pc:docMk/>
            <pc:sldMk cId="4245224682" sldId="269"/>
            <ac:spMk id="13" creationId="{8FEEB272-AB88-4F5C-8BCC-D8C539620654}"/>
          </ac:spMkLst>
        </pc:spChg>
        <pc:graphicFrameChg chg="mod modGraphic">
          <ac:chgData name="Thomas COUILLEAUX" userId="b9b64f94-a869-4bbe-89a3-653e6af39096" providerId="ADAL" clId="{4E6905CE-2AA3-4F91-86E6-370E955CE184}" dt="2021-02-17T16:45:22.474" v="1873" actId="1076"/>
          <ac:graphicFrameMkLst>
            <pc:docMk/>
            <pc:sldMk cId="4245224682" sldId="269"/>
            <ac:graphicFrameMk id="7" creationId="{00000000-0000-0000-0000-000000000000}"/>
          </ac:graphicFrameMkLst>
        </pc:graphicFrameChg>
        <pc:graphicFrameChg chg="del modGraphic">
          <ac:chgData name="Thomas COUILLEAUX" userId="b9b64f94-a869-4bbe-89a3-653e6af39096" providerId="ADAL" clId="{4E6905CE-2AA3-4F91-86E6-370E955CE184}" dt="2021-02-17T16:41:23.379" v="1837" actId="478"/>
          <ac:graphicFrameMkLst>
            <pc:docMk/>
            <pc:sldMk cId="4245224682" sldId="269"/>
            <ac:graphicFrameMk id="9" creationId="{00000000-0000-0000-0000-000000000000}"/>
          </ac:graphicFrameMkLst>
        </pc:graphicFrameChg>
      </pc:sldChg>
      <pc:sldChg chg="addSp modSp add mod">
        <pc:chgData name="Thomas COUILLEAUX" userId="b9b64f94-a869-4bbe-89a3-653e6af39096" providerId="ADAL" clId="{4E6905CE-2AA3-4F91-86E6-370E955CE184}" dt="2021-02-17T16:58:21.266" v="2135" actId="20577"/>
        <pc:sldMkLst>
          <pc:docMk/>
          <pc:sldMk cId="838535271" sldId="270"/>
        </pc:sldMkLst>
        <pc:spChg chg="mod">
          <ac:chgData name="Thomas COUILLEAUX" userId="b9b64f94-a869-4bbe-89a3-653e6af39096" providerId="ADAL" clId="{4E6905CE-2AA3-4F91-86E6-370E955CE184}" dt="2021-02-17T16:50:29.679" v="1952" actId="1076"/>
          <ac:spMkLst>
            <pc:docMk/>
            <pc:sldMk cId="838535271" sldId="270"/>
            <ac:spMk id="4" creationId="{00000000-0000-0000-0000-000000000000}"/>
          </ac:spMkLst>
        </pc:spChg>
        <pc:spChg chg="add mod">
          <ac:chgData name="Thomas COUILLEAUX" userId="b9b64f94-a869-4bbe-89a3-653e6af39096" providerId="ADAL" clId="{4E6905CE-2AA3-4F91-86E6-370E955CE184}" dt="2021-02-17T16:50:08.684" v="1950"/>
          <ac:spMkLst>
            <pc:docMk/>
            <pc:sldMk cId="838535271" sldId="270"/>
            <ac:spMk id="5" creationId="{2429F1F5-8039-4245-955C-C892B75102B3}"/>
          </ac:spMkLst>
        </pc:spChg>
        <pc:spChg chg="mod">
          <ac:chgData name="Thomas COUILLEAUX" userId="b9b64f94-a869-4bbe-89a3-653e6af39096" providerId="ADAL" clId="{4E6905CE-2AA3-4F91-86E6-370E955CE184}" dt="2021-02-17T16:50:23.378" v="1951" actId="1076"/>
          <ac:spMkLst>
            <pc:docMk/>
            <pc:sldMk cId="838535271" sldId="270"/>
            <ac:spMk id="6" creationId="{0C5494C2-8F29-48F4-B335-798F1FB5F2BA}"/>
          </ac:spMkLst>
        </pc:spChg>
        <pc:graphicFrameChg chg="mod modGraphic">
          <ac:chgData name="Thomas COUILLEAUX" userId="b9b64f94-a869-4bbe-89a3-653e6af39096" providerId="ADAL" clId="{4E6905CE-2AA3-4F91-86E6-370E955CE184}" dt="2021-02-17T16:58:21.266" v="2135" actId="20577"/>
          <ac:graphicFrameMkLst>
            <pc:docMk/>
            <pc:sldMk cId="838535271" sldId="270"/>
            <ac:graphicFrameMk id="3" creationId="{00000000-0000-0000-0000-000000000000}"/>
          </ac:graphicFrameMkLst>
        </pc:graphicFrameChg>
      </pc:sldChg>
      <pc:sldChg chg="del">
        <pc:chgData name="Thomas COUILLEAUX" userId="b9b64f94-a869-4bbe-89a3-653e6af39096" providerId="ADAL" clId="{4E6905CE-2AA3-4F91-86E6-370E955CE184}" dt="2021-02-17T15:45:13.261" v="1" actId="47"/>
        <pc:sldMkLst>
          <pc:docMk/>
          <pc:sldMk cId="2976200152" sldId="271"/>
        </pc:sldMkLst>
      </pc:sldChg>
      <pc:sldChg chg="del">
        <pc:chgData name="Thomas COUILLEAUX" userId="b9b64f94-a869-4bbe-89a3-653e6af39096" providerId="ADAL" clId="{4E6905CE-2AA3-4F91-86E6-370E955CE184}" dt="2021-02-17T15:45:13.261" v="1" actId="47"/>
        <pc:sldMkLst>
          <pc:docMk/>
          <pc:sldMk cId="2980932393" sldId="273"/>
        </pc:sldMkLst>
      </pc:sldChg>
      <pc:sldChg chg="del">
        <pc:chgData name="Thomas COUILLEAUX" userId="b9b64f94-a869-4bbe-89a3-653e6af39096" providerId="ADAL" clId="{4E6905CE-2AA3-4F91-86E6-370E955CE184}" dt="2021-02-17T15:45:13.261" v="1" actId="47"/>
        <pc:sldMkLst>
          <pc:docMk/>
          <pc:sldMk cId="3090201772" sldId="275"/>
        </pc:sldMkLst>
      </pc:sldChg>
      <pc:sldChg chg="del">
        <pc:chgData name="Thomas COUILLEAUX" userId="b9b64f94-a869-4bbe-89a3-653e6af39096" providerId="ADAL" clId="{4E6905CE-2AA3-4F91-86E6-370E955CE184}" dt="2021-02-17T16:28:08.822" v="1359" actId="47"/>
        <pc:sldMkLst>
          <pc:docMk/>
          <pc:sldMk cId="2909974321" sldId="278"/>
        </pc:sldMkLst>
      </pc:sldChg>
      <pc:sldChg chg="addSp delSp modSp mod">
        <pc:chgData name="Thomas COUILLEAUX" userId="b9b64f94-a869-4bbe-89a3-653e6af39096" providerId="ADAL" clId="{4E6905CE-2AA3-4F91-86E6-370E955CE184}" dt="2021-02-17T16:33:20.916" v="1555"/>
        <pc:sldMkLst>
          <pc:docMk/>
          <pc:sldMk cId="629195197" sldId="281"/>
        </pc:sldMkLst>
        <pc:spChg chg="add del mod">
          <ac:chgData name="Thomas COUILLEAUX" userId="b9b64f94-a869-4bbe-89a3-653e6af39096" providerId="ADAL" clId="{4E6905CE-2AA3-4F91-86E6-370E955CE184}" dt="2021-02-17T16:33:20.916" v="1555"/>
          <ac:spMkLst>
            <pc:docMk/>
            <pc:sldMk cId="629195197" sldId="281"/>
            <ac:spMk id="2" creationId="{EBC19863-42AA-4D54-B9EC-FDE9F5CEEC9D}"/>
          </ac:spMkLst>
        </pc:spChg>
        <pc:spChg chg="del">
          <ac:chgData name="Thomas COUILLEAUX" userId="b9b64f94-a869-4bbe-89a3-653e6af39096" providerId="ADAL" clId="{4E6905CE-2AA3-4F91-86E6-370E955CE184}" dt="2021-02-17T15:52:20.930" v="146" actId="478"/>
          <ac:spMkLst>
            <pc:docMk/>
            <pc:sldMk cId="629195197" sldId="281"/>
            <ac:spMk id="6" creationId="{C55F783D-7143-4C84-BEF3-9FA49392E60B}"/>
          </ac:spMkLst>
        </pc:spChg>
        <pc:spChg chg="mod">
          <ac:chgData name="Thomas COUILLEAUX" userId="b9b64f94-a869-4bbe-89a3-653e6af39096" providerId="ADAL" clId="{4E6905CE-2AA3-4F91-86E6-370E955CE184}" dt="2021-02-17T15:46:36.771" v="31" actId="20577"/>
          <ac:spMkLst>
            <pc:docMk/>
            <pc:sldMk cId="629195197" sldId="281"/>
            <ac:spMk id="8" creationId="{301C1506-67D9-4DDF-8320-7A081C3D6628}"/>
          </ac:spMkLst>
        </pc:spChg>
        <pc:spChg chg="del">
          <ac:chgData name="Thomas COUILLEAUX" userId="b9b64f94-a869-4bbe-89a3-653e6af39096" providerId="ADAL" clId="{4E6905CE-2AA3-4F91-86E6-370E955CE184}" dt="2021-02-17T15:52:20.930" v="146" actId="478"/>
          <ac:spMkLst>
            <pc:docMk/>
            <pc:sldMk cId="629195197" sldId="281"/>
            <ac:spMk id="9" creationId="{9B85C845-4C39-4219-81A0-1F47915D68DC}"/>
          </ac:spMkLst>
        </pc:spChg>
        <pc:spChg chg="add mod">
          <ac:chgData name="Thomas COUILLEAUX" userId="b9b64f94-a869-4bbe-89a3-653e6af39096" providerId="ADAL" clId="{4E6905CE-2AA3-4F91-86E6-370E955CE184}" dt="2021-02-17T16:32:29.805" v="1551" actId="20577"/>
          <ac:spMkLst>
            <pc:docMk/>
            <pc:sldMk cId="629195197" sldId="281"/>
            <ac:spMk id="11" creationId="{029B187B-E7D3-44A8-BA3B-5686745B272D}"/>
          </ac:spMkLst>
        </pc:spChg>
        <pc:spChg chg="add del mod">
          <ac:chgData name="Thomas COUILLEAUX" userId="b9b64f94-a869-4bbe-89a3-653e6af39096" providerId="ADAL" clId="{4E6905CE-2AA3-4F91-86E6-370E955CE184}" dt="2021-02-17T15:51:38.454" v="141"/>
          <ac:spMkLst>
            <pc:docMk/>
            <pc:sldMk cId="629195197" sldId="281"/>
            <ac:spMk id="12" creationId="{1108FCD7-B5FA-48F6-A79C-29462D1B1C79}"/>
          </ac:spMkLst>
        </pc:spChg>
        <pc:graphicFrameChg chg="del">
          <ac:chgData name="Thomas COUILLEAUX" userId="b9b64f94-a869-4bbe-89a3-653e6af39096" providerId="ADAL" clId="{4E6905CE-2AA3-4F91-86E6-370E955CE184}" dt="2021-02-17T15:52:19.124" v="145" actId="478"/>
          <ac:graphicFrameMkLst>
            <pc:docMk/>
            <pc:sldMk cId="629195197" sldId="281"/>
            <ac:graphicFrameMk id="3" creationId="{E526B1C3-3AE4-46C1-A813-BDACCFB60638}"/>
          </ac:graphicFrameMkLst>
        </pc:graphicFrameChg>
        <pc:graphicFrameChg chg="del modGraphic">
          <ac:chgData name="Thomas COUILLEAUX" userId="b9b64f94-a869-4bbe-89a3-653e6af39096" providerId="ADAL" clId="{4E6905CE-2AA3-4F91-86E6-370E955CE184}" dt="2021-02-17T15:46:53.245" v="33" actId="478"/>
          <ac:graphicFrameMkLst>
            <pc:docMk/>
            <pc:sldMk cId="629195197" sldId="281"/>
            <ac:graphicFrameMk id="4" creationId="{259E1CEA-3636-44D5-A1A8-47F4D37CCEEC}"/>
          </ac:graphicFrameMkLst>
        </pc:graphicFrameChg>
        <pc:picChg chg="del">
          <ac:chgData name="Thomas COUILLEAUX" userId="b9b64f94-a869-4bbe-89a3-653e6af39096" providerId="ADAL" clId="{4E6905CE-2AA3-4F91-86E6-370E955CE184}" dt="2021-02-17T15:52:20.930" v="146" actId="478"/>
          <ac:picMkLst>
            <pc:docMk/>
            <pc:sldMk cId="629195197" sldId="281"/>
            <ac:picMk id="5" creationId="{F247C145-D6F2-4FD4-A2EF-23BCDD00E34B}"/>
          </ac:picMkLst>
        </pc:picChg>
        <pc:picChg chg="del">
          <ac:chgData name="Thomas COUILLEAUX" userId="b9b64f94-a869-4bbe-89a3-653e6af39096" providerId="ADAL" clId="{4E6905CE-2AA3-4F91-86E6-370E955CE184}" dt="2021-02-17T15:52:20.930" v="146" actId="478"/>
          <ac:picMkLst>
            <pc:docMk/>
            <pc:sldMk cId="629195197" sldId="281"/>
            <ac:picMk id="10" creationId="{CF4637AC-FB4F-4D8F-8B90-696800F87CDB}"/>
          </ac:picMkLst>
        </pc:pic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3499156213" sldId="282"/>
        </pc:sldMkLst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4280739625" sldId="283"/>
        </pc:sldMkLst>
      </pc:sldChg>
      <pc:sldChg chg="addSp delSp modSp mod ord">
        <pc:chgData name="Thomas COUILLEAUX" userId="b9b64f94-a869-4bbe-89a3-653e6af39096" providerId="ADAL" clId="{4E6905CE-2AA3-4F91-86E6-370E955CE184}" dt="2021-02-17T16:32:37.427" v="1553"/>
        <pc:sldMkLst>
          <pc:docMk/>
          <pc:sldMk cId="1753464287" sldId="284"/>
        </pc:sldMkLst>
        <pc:spChg chg="mod">
          <ac:chgData name="Thomas COUILLEAUX" userId="b9b64f94-a869-4bbe-89a3-653e6af39096" providerId="ADAL" clId="{4E6905CE-2AA3-4F91-86E6-370E955CE184}" dt="2021-02-17T16:25:17.970" v="1341" actId="20577"/>
          <ac:spMkLst>
            <pc:docMk/>
            <pc:sldMk cId="1753464287" sldId="284"/>
            <ac:spMk id="2" creationId="{F3CCA794-76DA-43C4-9EF1-5EF7A6DDC075}"/>
          </ac:spMkLst>
        </pc:spChg>
        <pc:spChg chg="add mod">
          <ac:chgData name="Thomas COUILLEAUX" userId="b9b64f94-a869-4bbe-89a3-653e6af39096" providerId="ADAL" clId="{4E6905CE-2AA3-4F91-86E6-370E955CE184}" dt="2021-02-17T16:25:40.891" v="1343" actId="1076"/>
          <ac:spMkLst>
            <pc:docMk/>
            <pc:sldMk cId="1753464287" sldId="284"/>
            <ac:spMk id="3" creationId="{81A05BDB-4989-4578-B5EA-4D3DC2C0A59E}"/>
          </ac:spMkLst>
        </pc:spChg>
        <pc:picChg chg="del">
          <ac:chgData name="Thomas COUILLEAUX" userId="b9b64f94-a869-4bbe-89a3-653e6af39096" providerId="ADAL" clId="{4E6905CE-2AA3-4F91-86E6-370E955CE184}" dt="2021-02-17T16:25:52.530" v="1344" actId="478"/>
          <ac:picMkLst>
            <pc:docMk/>
            <pc:sldMk cId="1753464287" sldId="284"/>
            <ac:picMk id="4" creationId="{34AA53FA-B4DA-4341-94FD-6C93DDFB34FA}"/>
          </ac:picMkLst>
        </pc:picChg>
      </pc:sldChg>
      <pc:sldChg chg="del">
        <pc:chgData name="Thomas COUILLEAUX" userId="b9b64f94-a869-4bbe-89a3-653e6af39096" providerId="ADAL" clId="{4E6905CE-2AA3-4F91-86E6-370E955CE184}" dt="2021-02-17T16:01:41.939" v="554" actId="47"/>
        <pc:sldMkLst>
          <pc:docMk/>
          <pc:sldMk cId="2284279182" sldId="285"/>
        </pc:sldMkLst>
      </pc:sldChg>
      <pc:sldChg chg="modSp add mod">
        <pc:chgData name="Thomas COUILLEAUX" userId="b9b64f94-a869-4bbe-89a3-653e6af39096" providerId="ADAL" clId="{4E6905CE-2AA3-4F91-86E6-370E955CE184}" dt="2021-02-17T16:13:44.146" v="1012" actId="20577"/>
        <pc:sldMkLst>
          <pc:docMk/>
          <pc:sldMk cId="1057379161" sldId="286"/>
        </pc:sldMkLst>
        <pc:spChg chg="mod">
          <ac:chgData name="Thomas COUILLEAUX" userId="b9b64f94-a869-4bbe-89a3-653e6af39096" providerId="ADAL" clId="{4E6905CE-2AA3-4F91-86E6-370E955CE184}" dt="2021-02-17T16:13:44.146" v="1012" actId="20577"/>
          <ac:spMkLst>
            <pc:docMk/>
            <pc:sldMk cId="1057379161" sldId="286"/>
            <ac:spMk id="11" creationId="{029B187B-E7D3-44A8-BA3B-5686745B272D}"/>
          </ac:spMkLst>
        </pc:spChg>
      </pc:sldChg>
      <pc:sldChg chg="modSp add mod">
        <pc:chgData name="Thomas COUILLEAUX" userId="b9b64f94-a869-4bbe-89a3-653e6af39096" providerId="ADAL" clId="{4E6905CE-2AA3-4F91-86E6-370E955CE184}" dt="2021-02-17T16:12:00.167" v="969" actId="20577"/>
        <pc:sldMkLst>
          <pc:docMk/>
          <pc:sldMk cId="1629871049" sldId="287"/>
        </pc:sldMkLst>
        <pc:spChg chg="mod">
          <ac:chgData name="Thomas COUILLEAUX" userId="b9b64f94-a869-4bbe-89a3-653e6af39096" providerId="ADAL" clId="{4E6905CE-2AA3-4F91-86E6-370E955CE184}" dt="2021-02-17T16:12:00.167" v="969" actId="20577"/>
          <ac:spMkLst>
            <pc:docMk/>
            <pc:sldMk cId="1629871049" sldId="287"/>
            <ac:spMk id="11" creationId="{029B187B-E7D3-44A8-BA3B-5686745B272D}"/>
          </ac:spMkLst>
        </pc:spChg>
      </pc:sldChg>
      <pc:sldChg chg="modSp add mod ord">
        <pc:chgData name="Thomas COUILLEAUX" userId="b9b64f94-a869-4bbe-89a3-653e6af39096" providerId="ADAL" clId="{4E6905CE-2AA3-4F91-86E6-370E955CE184}" dt="2021-02-17T16:19:58.816" v="1248"/>
        <pc:sldMkLst>
          <pc:docMk/>
          <pc:sldMk cId="3105311998" sldId="288"/>
        </pc:sldMkLst>
        <pc:spChg chg="mod">
          <ac:chgData name="Thomas COUILLEAUX" userId="b9b64f94-a869-4bbe-89a3-653e6af39096" providerId="ADAL" clId="{4E6905CE-2AA3-4F91-86E6-370E955CE184}" dt="2021-02-17T16:19:58.816" v="1248"/>
          <ac:spMkLst>
            <pc:docMk/>
            <pc:sldMk cId="3105311998" sldId="288"/>
            <ac:spMk id="11" creationId="{029B187B-E7D3-44A8-BA3B-5686745B272D}"/>
          </ac:spMkLst>
        </pc:spChg>
      </pc:sldChg>
      <pc:sldChg chg="modSp add mod ord">
        <pc:chgData name="Thomas COUILLEAUX" userId="b9b64f94-a869-4bbe-89a3-653e6af39096" providerId="ADAL" clId="{4E6905CE-2AA3-4F91-86E6-370E955CE184}" dt="2021-02-17T16:21:00.059" v="1267"/>
        <pc:sldMkLst>
          <pc:docMk/>
          <pc:sldMk cId="2522750641" sldId="289"/>
        </pc:sldMkLst>
        <pc:spChg chg="mod">
          <ac:chgData name="Thomas COUILLEAUX" userId="b9b64f94-a869-4bbe-89a3-653e6af39096" providerId="ADAL" clId="{4E6905CE-2AA3-4F91-86E6-370E955CE184}" dt="2021-02-17T16:16:53.954" v="1104" actId="20577"/>
          <ac:spMkLst>
            <pc:docMk/>
            <pc:sldMk cId="2522750641" sldId="289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1442702056" sldId="290"/>
        </pc:sldMkLst>
      </pc:sldChg>
      <pc:sldChg chg="addSp delSp modSp add mod">
        <pc:chgData name="Thomas COUILLEAUX" userId="b9b64f94-a869-4bbe-89a3-653e6af39096" providerId="ADAL" clId="{4E6905CE-2AA3-4F91-86E6-370E955CE184}" dt="2021-02-17T16:27:37.301" v="1346" actId="20577"/>
        <pc:sldMkLst>
          <pc:docMk/>
          <pc:sldMk cId="2624578670" sldId="290"/>
        </pc:sldMkLst>
        <pc:spChg chg="add del mod">
          <ac:chgData name="Thomas COUILLEAUX" userId="b9b64f94-a869-4bbe-89a3-653e6af39096" providerId="ADAL" clId="{4E6905CE-2AA3-4F91-86E6-370E955CE184}" dt="2021-02-17T16:20:23.206" v="1252"/>
          <ac:spMkLst>
            <pc:docMk/>
            <pc:sldMk cId="2624578670" sldId="290"/>
            <ac:spMk id="2" creationId="{E4BA9DC7-853D-45F5-8E29-B4C89D2AFBFA}"/>
          </ac:spMkLst>
        </pc:spChg>
        <pc:spChg chg="mod">
          <ac:chgData name="Thomas COUILLEAUX" userId="b9b64f94-a869-4bbe-89a3-653e6af39096" providerId="ADAL" clId="{4E6905CE-2AA3-4F91-86E6-370E955CE184}" dt="2021-02-17T16:27:37.301" v="1346" actId="20577"/>
          <ac:spMkLst>
            <pc:docMk/>
            <pc:sldMk cId="2624578670" sldId="290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633066093" sldId="291"/>
        </pc:sldMkLst>
      </pc:sldChg>
      <pc:sldChg chg="modSp add mod ord">
        <pc:chgData name="Thomas COUILLEAUX" userId="b9b64f94-a869-4bbe-89a3-653e6af39096" providerId="ADAL" clId="{4E6905CE-2AA3-4F91-86E6-370E955CE184}" dt="2021-02-17T16:22:08.879" v="1309"/>
        <pc:sldMkLst>
          <pc:docMk/>
          <pc:sldMk cId="1859979204" sldId="291"/>
        </pc:sldMkLst>
        <pc:spChg chg="mod">
          <ac:chgData name="Thomas COUILLEAUX" userId="b9b64f94-a869-4bbe-89a3-653e6af39096" providerId="ADAL" clId="{4E6905CE-2AA3-4F91-86E6-370E955CE184}" dt="2021-02-17T16:22:08.879" v="1309"/>
          <ac:spMkLst>
            <pc:docMk/>
            <pc:sldMk cId="1859979204" sldId="291"/>
            <ac:spMk id="11" creationId="{029B187B-E7D3-44A8-BA3B-5686745B272D}"/>
          </ac:spMkLst>
        </pc:spChg>
      </pc:sldChg>
      <pc:sldChg chg="modSp add mod">
        <pc:chgData name="Thomas COUILLEAUX" userId="b9b64f94-a869-4bbe-89a3-653e6af39096" providerId="ADAL" clId="{4E6905CE-2AA3-4F91-86E6-370E955CE184}" dt="2021-02-17T16:23:27.909" v="1332" actId="6549"/>
        <pc:sldMkLst>
          <pc:docMk/>
          <pc:sldMk cId="153733284" sldId="292"/>
        </pc:sldMkLst>
        <pc:spChg chg="mod">
          <ac:chgData name="Thomas COUILLEAUX" userId="b9b64f94-a869-4bbe-89a3-653e6af39096" providerId="ADAL" clId="{4E6905CE-2AA3-4F91-86E6-370E955CE184}" dt="2021-02-17T16:23:27.909" v="1332" actId="6549"/>
          <ac:spMkLst>
            <pc:docMk/>
            <pc:sldMk cId="153733284" sldId="292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2957244558" sldId="292"/>
        </pc:sldMkLst>
      </pc:sldChg>
      <pc:sldChg chg="modSp add mod">
        <pc:chgData name="Thomas COUILLEAUX" userId="b9b64f94-a869-4bbe-89a3-653e6af39096" providerId="ADAL" clId="{4E6905CE-2AA3-4F91-86E6-370E955CE184}" dt="2021-02-17T16:27:48.546" v="1358" actId="20577"/>
        <pc:sldMkLst>
          <pc:docMk/>
          <pc:sldMk cId="1810449451" sldId="293"/>
        </pc:sldMkLst>
        <pc:spChg chg="mod">
          <ac:chgData name="Thomas COUILLEAUX" userId="b9b64f94-a869-4bbe-89a3-653e6af39096" providerId="ADAL" clId="{4E6905CE-2AA3-4F91-86E6-370E955CE184}" dt="2021-02-17T16:27:48.546" v="1358" actId="20577"/>
          <ac:spMkLst>
            <pc:docMk/>
            <pc:sldMk cId="1810449451" sldId="293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2162120301" sldId="293"/>
        </pc:sldMkLst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631004475" sldId="294"/>
        </pc:sldMkLst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2586617612" sldId="295"/>
        </pc:sldMkLst>
      </pc:sldChg>
      <pc:sldChg chg="addSp modSp add mod">
        <pc:chgData name="Thomas COUILLEAUX" userId="b9b64f94-a869-4bbe-89a3-653e6af39096" providerId="ADAL" clId="{4E6905CE-2AA3-4F91-86E6-370E955CE184}" dt="2021-02-17T16:35:19.690" v="1600"/>
        <pc:sldMkLst>
          <pc:docMk/>
          <pc:sldMk cId="1236690501" sldId="299"/>
        </pc:sldMkLst>
        <pc:spChg chg="mod">
          <ac:chgData name="Thomas COUILLEAUX" userId="b9b64f94-a869-4bbe-89a3-653e6af39096" providerId="ADAL" clId="{4E6905CE-2AA3-4F91-86E6-370E955CE184}" dt="2021-02-17T16:33:37.937" v="1562" actId="20577"/>
          <ac:spMkLst>
            <pc:docMk/>
            <pc:sldMk cId="1236690501" sldId="299"/>
            <ac:spMk id="6" creationId="{09D039EE-D6F9-440B-977B-9228FFC5CBD6}"/>
          </ac:spMkLst>
        </pc:spChg>
        <pc:spChg chg="add mod">
          <ac:chgData name="Thomas COUILLEAUX" userId="b9b64f94-a869-4bbe-89a3-653e6af39096" providerId="ADAL" clId="{4E6905CE-2AA3-4F91-86E6-370E955CE184}" dt="2021-02-17T16:35:19.690" v="1600"/>
          <ac:spMkLst>
            <pc:docMk/>
            <pc:sldMk cId="1236690501" sldId="299"/>
            <ac:spMk id="18" creationId="{B44A2E54-8B6C-459E-A63A-64ACB84B07CB}"/>
          </ac:spMkLst>
        </pc:spChg>
        <pc:spChg chg="mod">
          <ac:chgData name="Thomas COUILLEAUX" userId="b9b64f94-a869-4bbe-89a3-653e6af39096" providerId="ADAL" clId="{4E6905CE-2AA3-4F91-86E6-370E955CE184}" dt="2021-02-17T16:35:03.370" v="1597" actId="1076"/>
          <ac:spMkLst>
            <pc:docMk/>
            <pc:sldMk cId="1236690501" sldId="299"/>
            <ac:spMk id="28" creationId="{00000000-0000-0000-0000-000000000000}"/>
          </ac:spMkLst>
        </pc:spChg>
      </pc:sldChg>
      <pc:sldChg chg="modSp add del mod ord">
        <pc:chgData name="Thomas COUILLEAUX" userId="b9b64f94-a869-4bbe-89a3-653e6af39096" providerId="ADAL" clId="{4E6905CE-2AA3-4F91-86E6-370E955CE184}" dt="2021-02-17T16:35:46.825" v="1609" actId="47"/>
        <pc:sldMkLst>
          <pc:docMk/>
          <pc:sldMk cId="294752463" sldId="300"/>
        </pc:sldMkLst>
        <pc:spChg chg="mod">
          <ac:chgData name="Thomas COUILLEAUX" userId="b9b64f94-a869-4bbe-89a3-653e6af39096" providerId="ADAL" clId="{4E6905CE-2AA3-4F91-86E6-370E955CE184}" dt="2021-02-17T16:35:11.890" v="1599" actId="1076"/>
          <ac:spMkLst>
            <pc:docMk/>
            <pc:sldMk cId="294752463" sldId="300"/>
            <ac:spMk id="28" creationId="{00000000-0000-0000-0000-000000000000}"/>
          </ac:spMkLst>
        </pc:spChg>
      </pc:sldChg>
      <pc:sldChg chg="add del">
        <pc:chgData name="Thomas COUILLEAUX" userId="b9b64f94-a869-4bbe-89a3-653e6af39096" providerId="ADAL" clId="{4E6905CE-2AA3-4F91-86E6-370E955CE184}" dt="2021-02-17T16:34:27.922" v="1590"/>
        <pc:sldMkLst>
          <pc:docMk/>
          <pc:sldMk cId="1313053699" sldId="300"/>
        </pc:sldMkLst>
      </pc:sldChg>
      <pc:sldChg chg="add del">
        <pc:chgData name="Thomas COUILLEAUX" userId="b9b64f94-a869-4bbe-89a3-653e6af39096" providerId="ADAL" clId="{4E6905CE-2AA3-4F91-86E6-370E955CE184}" dt="2021-02-17T16:34:46.371" v="1595"/>
        <pc:sldMkLst>
          <pc:docMk/>
          <pc:sldMk cId="2512887914" sldId="301"/>
        </pc:sldMkLst>
      </pc:sldChg>
      <pc:sldChg chg="addSp delSp modSp add mod">
        <pc:chgData name="Thomas COUILLEAUX" userId="b9b64f94-a869-4bbe-89a3-653e6af39096" providerId="ADAL" clId="{4E6905CE-2AA3-4F91-86E6-370E955CE184}" dt="2021-02-17T16:35:43.011" v="1608" actId="20577"/>
        <pc:sldMkLst>
          <pc:docMk/>
          <pc:sldMk cId="2814323912" sldId="301"/>
        </pc:sldMkLst>
        <pc:spChg chg="del">
          <ac:chgData name="Thomas COUILLEAUX" userId="b9b64f94-a869-4bbe-89a3-653e6af39096" providerId="ADAL" clId="{4E6905CE-2AA3-4F91-86E6-370E955CE184}" dt="2021-02-17T16:35:38.040" v="1603" actId="478"/>
          <ac:spMkLst>
            <pc:docMk/>
            <pc:sldMk cId="2814323912" sldId="301"/>
            <ac:spMk id="3" creationId="{F0C9BB30-B405-471E-987E-A2DF675F2B37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4" creationId="{83FB7A43-0819-4141-AA20-101DF956D37F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6" creationId="{09D039EE-D6F9-440B-977B-9228FFC5CBD6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13" creationId="{0F832ABE-1233-4DE0-93E3-D74CB2050E2B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14" creationId="{56080862-75A6-4D50-AC12-BAF6E9A23DED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16" creationId="{4D8842BF-85AF-4974-8B34-F841A90F636C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0" creationId="{57842BE7-E036-489C-A1E4-A4130397078D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2" creationId="{730B1A3C-684F-41CB-8B5A-A6DC91820DED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3" creationId="{145F0EA6-9864-4E65-A8BF-46005177EC5A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4" creationId="{23CAA86C-D14C-498D-A894-B72452A2156D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5" creationId="{21DF970D-FBBC-42A5-AE10-9500B52D47E8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6" creationId="{BB63CB84-39D5-4D6A-9625-B590FB02F64E}"/>
          </ac:spMkLst>
        </pc:spChg>
        <pc:spChg chg="mod">
          <ac:chgData name="Thomas COUILLEAUX" userId="b9b64f94-a869-4bbe-89a3-653e6af39096" providerId="ADAL" clId="{4E6905CE-2AA3-4F91-86E6-370E955CE184}" dt="2021-02-17T16:35:43.011" v="1608" actId="20577"/>
          <ac:spMkLst>
            <pc:docMk/>
            <pc:sldMk cId="2814323912" sldId="301"/>
            <ac:spMk id="28" creationId="{00000000-0000-0000-0000-000000000000}"/>
          </ac:spMkLst>
        </pc:spChg>
        <pc:spChg chg="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30" creationId="{9C6B268F-9B92-476D-AF3E-7942D2010F35}"/>
          </ac:spMkLst>
        </pc:spChg>
        <pc:spChg chg="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32" creationId="{2E1AD88B-420B-4AC2-8A26-2D43B092AE0F}"/>
          </ac:spMkLst>
        </pc:spChg>
        <pc:grpChg chg="del">
          <ac:chgData name="Thomas COUILLEAUX" userId="b9b64f94-a869-4bbe-89a3-653e6af39096" providerId="ADAL" clId="{4E6905CE-2AA3-4F91-86E6-370E955CE184}" dt="2021-02-17T16:35:37.188" v="1602" actId="478"/>
          <ac:grpSpMkLst>
            <pc:docMk/>
            <pc:sldMk cId="2814323912" sldId="301"/>
            <ac:grpSpMk id="17" creationId="{09A4D7BD-8C87-4D6B-8F64-C2F35515983F}"/>
          </ac:grpSpMkLst>
        </pc:grpChg>
        <pc:grpChg chg="add mod">
          <ac:chgData name="Thomas COUILLEAUX" userId="b9b64f94-a869-4bbe-89a3-653e6af39096" providerId="ADAL" clId="{4E6905CE-2AA3-4F91-86E6-370E955CE184}" dt="2021-02-17T16:35:39.388" v="1604"/>
          <ac:grpSpMkLst>
            <pc:docMk/>
            <pc:sldMk cId="2814323912" sldId="301"/>
            <ac:grpSpMk id="27" creationId="{A11468A5-A9C8-4DE6-87DF-81B10A84A27A}"/>
          </ac:grpSpMkLst>
        </pc:grpChg>
        <pc:grpChg chg="mod">
          <ac:chgData name="Thomas COUILLEAUX" userId="b9b64f94-a869-4bbe-89a3-653e6af39096" providerId="ADAL" clId="{4E6905CE-2AA3-4F91-86E6-370E955CE184}" dt="2021-02-17T16:35:39.388" v="1604"/>
          <ac:grpSpMkLst>
            <pc:docMk/>
            <pc:sldMk cId="2814323912" sldId="301"/>
            <ac:grpSpMk id="29" creationId="{60B85EE9-2C61-4853-9440-6D1689706F7A}"/>
          </ac:grpSpMkLst>
        </pc:grpChg>
        <pc:picChg chg="mod">
          <ac:chgData name="Thomas COUILLEAUX" userId="b9b64f94-a869-4bbe-89a3-653e6af39096" providerId="ADAL" clId="{4E6905CE-2AA3-4F91-86E6-370E955CE184}" dt="2021-02-17T16:35:39.388" v="1604"/>
          <ac:picMkLst>
            <pc:docMk/>
            <pc:sldMk cId="2814323912" sldId="301"/>
            <ac:picMk id="31" creationId="{8FAF8361-1B0D-42FD-889D-1C0B0EF1DAF1}"/>
          </ac:picMkLst>
        </pc:picChg>
        <pc:cxnChg chg="del">
          <ac:chgData name="Thomas COUILLEAUX" userId="b9b64f94-a869-4bbe-89a3-653e6af39096" providerId="ADAL" clId="{4E6905CE-2AA3-4F91-86E6-370E955CE184}" dt="2021-02-17T16:35:37.188" v="1602" actId="478"/>
          <ac:cxnSpMkLst>
            <pc:docMk/>
            <pc:sldMk cId="2814323912" sldId="301"/>
            <ac:cxnSpMk id="19" creationId="{196E1F16-7879-4CC0-87B8-27D7A4AB41EB}"/>
          </ac:cxnSpMkLst>
        </pc:cxnChg>
        <pc:cxnChg chg="add mod">
          <ac:chgData name="Thomas COUILLEAUX" userId="b9b64f94-a869-4bbe-89a3-653e6af39096" providerId="ADAL" clId="{4E6905CE-2AA3-4F91-86E6-370E955CE184}" dt="2021-02-17T16:35:39.388" v="1604"/>
          <ac:cxnSpMkLst>
            <pc:docMk/>
            <pc:sldMk cId="2814323912" sldId="301"/>
            <ac:cxnSpMk id="33" creationId="{4F34CEE0-B4A9-494D-9A69-A1D792D09B30}"/>
          </ac:cxnSpMkLst>
        </pc:cxn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1839548963" sldId="412"/>
        </pc:sldMkLst>
      </pc:sldChg>
      <pc:sldMasterChg chg="delSldLayout">
        <pc:chgData name="Thomas COUILLEAUX" userId="b9b64f94-a869-4bbe-89a3-653e6af39096" providerId="ADAL" clId="{4E6905CE-2AA3-4F91-86E6-370E955CE184}" dt="2021-02-17T16:35:46.825" v="1609" actId="47"/>
        <pc:sldMasterMkLst>
          <pc:docMk/>
          <pc:sldMasterMk cId="844477799" sldId="2147483683"/>
        </pc:sldMasterMkLst>
        <pc:sldLayoutChg chg="del">
          <pc:chgData name="Thomas COUILLEAUX" userId="b9b64f94-a869-4bbe-89a3-653e6af39096" providerId="ADAL" clId="{4E6905CE-2AA3-4F91-86E6-370E955CE184}" dt="2021-02-17T16:35:46.825" v="1609" actId="47"/>
          <pc:sldLayoutMkLst>
            <pc:docMk/>
            <pc:sldMasterMk cId="844477799" sldId="2147483683"/>
            <pc:sldLayoutMk cId="3329650665" sldId="2147483726"/>
          </pc:sldLayoutMkLst>
        </pc:sldLayoutChg>
      </pc:sldMasterChg>
      <pc:sldMasterChg chg="delSldLayout">
        <pc:chgData name="Thomas COUILLEAUX" userId="b9b64f94-a869-4bbe-89a3-653e6af39096" providerId="ADAL" clId="{4E6905CE-2AA3-4F91-86E6-370E955CE184}" dt="2021-02-17T15:44:52.249" v="0" actId="47"/>
        <pc:sldMasterMkLst>
          <pc:docMk/>
          <pc:sldMasterMk cId="3522075647" sldId="2147483684"/>
        </pc:sldMasterMkLst>
        <pc:sldLayoutChg chg="del">
          <pc:chgData name="Thomas COUILLEAUX" userId="b9b64f94-a869-4bbe-89a3-653e6af39096" providerId="ADAL" clId="{4E6905CE-2AA3-4F91-86E6-370E955CE184}" dt="2021-02-17T15:44:52.249" v="0" actId="47"/>
          <pc:sldLayoutMkLst>
            <pc:docMk/>
            <pc:sldMasterMk cId="3522075647" sldId="2147483684"/>
            <pc:sldLayoutMk cId="3949790943" sldId="2147483725"/>
          </pc:sldLayoutMkLst>
        </pc:sldLayoutChg>
      </pc:sldMasterChg>
    </pc:docChg>
  </pc:docChgLst>
  <pc:docChgLst>
    <pc:chgData name="Cédric GUINGNIER" userId="33ee44e5-99ac-461c-84c3-1c7637802dc3" providerId="ADAL" clId="{BA7172D2-AB30-45D5-81B7-19945B7CD217}"/>
    <pc:docChg chg="addSld delSld modSld">
      <pc:chgData name="Cédric GUINGNIER" userId="33ee44e5-99ac-461c-84c3-1c7637802dc3" providerId="ADAL" clId="{BA7172D2-AB30-45D5-81B7-19945B7CD217}" dt="2021-02-03T09:01:36.392" v="65" actId="47"/>
      <pc:docMkLst>
        <pc:docMk/>
      </pc:docMkLst>
      <pc:sldChg chg="addSp delSp modSp">
        <pc:chgData name="Cédric GUINGNIER" userId="33ee44e5-99ac-461c-84c3-1c7637802dc3" providerId="ADAL" clId="{BA7172D2-AB30-45D5-81B7-19945B7CD217}" dt="2021-02-03T08:02:32.266" v="3"/>
        <pc:sldMkLst>
          <pc:docMk/>
          <pc:sldMk cId="629195197" sldId="281"/>
        </pc:sldMkLst>
        <pc:graphicFrameChg chg="add del mod">
          <ac:chgData name="Cédric GUINGNIER" userId="33ee44e5-99ac-461c-84c3-1c7637802dc3" providerId="ADAL" clId="{BA7172D2-AB30-45D5-81B7-19945B7CD217}" dt="2021-02-03T08:02:26.759" v="1"/>
          <ac:graphicFrameMkLst>
            <pc:docMk/>
            <pc:sldMk cId="629195197" sldId="281"/>
            <ac:graphicFrameMk id="11" creationId="{1FA77C7F-4AAD-4ACB-BABB-068692680D1B}"/>
          </ac:graphicFrameMkLst>
        </pc:graphicFrameChg>
        <pc:graphicFrameChg chg="add del mod">
          <ac:chgData name="Cédric GUINGNIER" userId="33ee44e5-99ac-461c-84c3-1c7637802dc3" providerId="ADAL" clId="{BA7172D2-AB30-45D5-81B7-19945B7CD217}" dt="2021-02-03T08:02:32.266" v="3"/>
          <ac:graphicFrameMkLst>
            <pc:docMk/>
            <pc:sldMk cId="629195197" sldId="281"/>
            <ac:graphicFrameMk id="12" creationId="{49EC7FEF-B6B6-4A43-BB9A-2479E83503ED}"/>
          </ac:graphicFrameMkLst>
        </pc:graphicFrameChg>
      </pc:sldChg>
      <pc:sldChg chg="modSp mod">
        <pc:chgData name="Cédric GUINGNIER" userId="33ee44e5-99ac-461c-84c3-1c7637802dc3" providerId="ADAL" clId="{BA7172D2-AB30-45D5-81B7-19945B7CD217}" dt="2021-02-03T08:12:50.715" v="60"/>
        <pc:sldMkLst>
          <pc:docMk/>
          <pc:sldMk cId="4280739625" sldId="283"/>
        </pc:sldMkLst>
        <pc:graphicFrameChg chg="mod modGraphic">
          <ac:chgData name="Cédric GUINGNIER" userId="33ee44e5-99ac-461c-84c3-1c7637802dc3" providerId="ADAL" clId="{BA7172D2-AB30-45D5-81B7-19945B7CD217}" dt="2021-02-03T08:12:50.715" v="60"/>
          <ac:graphicFrameMkLst>
            <pc:docMk/>
            <pc:sldMk cId="4280739625" sldId="283"/>
            <ac:graphicFrameMk id="2" creationId="{5CA68344-537E-4FF2-8AE6-3D73EF10FF20}"/>
          </ac:graphicFrameMkLst>
        </pc:graphicFrameChg>
      </pc:sldChg>
      <pc:sldChg chg="add del mod">
        <pc:chgData name="Cédric GUINGNIER" userId="33ee44e5-99ac-461c-84c3-1c7637802dc3" providerId="ADAL" clId="{BA7172D2-AB30-45D5-81B7-19945B7CD217}" dt="2021-02-03T09:01:36.392" v="65" actId="47"/>
        <pc:sldMkLst>
          <pc:docMk/>
          <pc:sldMk cId="2732508429" sldId="411"/>
        </pc:sldMkLst>
      </pc:sldChg>
      <pc:sldChg chg="add mod">
        <pc:chgData name="Cédric GUINGNIER" userId="33ee44e5-99ac-461c-84c3-1c7637802dc3" providerId="ADAL" clId="{BA7172D2-AB30-45D5-81B7-19945B7CD217}" dt="2021-02-03T09:01:20.686" v="64" actId="27918"/>
        <pc:sldMkLst>
          <pc:docMk/>
          <pc:sldMk cId="1839548963" sldId="412"/>
        </pc:sldMkLst>
      </pc:sldChg>
      <pc:sldMasterChg chg="addSldLayout delSldLayout modSldLayout">
        <pc:chgData name="Cédric GUINGNIER" userId="33ee44e5-99ac-461c-84c3-1c7637802dc3" providerId="ADAL" clId="{BA7172D2-AB30-45D5-81B7-19945B7CD217}" dt="2021-02-03T09:01:36.392" v="65" actId="47"/>
        <pc:sldMasterMkLst>
          <pc:docMk/>
          <pc:sldMasterMk cId="3522075647" sldId="2147483684"/>
        </pc:sldMasterMkLst>
        <pc:sldLayoutChg chg="add del mod">
          <pc:chgData name="Cédric GUINGNIER" userId="33ee44e5-99ac-461c-84c3-1c7637802dc3" providerId="ADAL" clId="{BA7172D2-AB30-45D5-81B7-19945B7CD217}" dt="2021-02-03T09:01:36.392" v="65" actId="47"/>
          <pc:sldLayoutMkLst>
            <pc:docMk/>
            <pc:sldMasterMk cId="3522075647" sldId="2147483684"/>
            <pc:sldLayoutMk cId="4133713190" sldId="2147483724"/>
          </pc:sldLayoutMkLst>
        </pc:sldLayoutChg>
        <pc:sldLayoutChg chg="add mod">
          <pc:chgData name="Cédric GUINGNIER" userId="33ee44e5-99ac-461c-84c3-1c7637802dc3" providerId="ADAL" clId="{BA7172D2-AB30-45D5-81B7-19945B7CD217}" dt="2021-02-03T09:01:00.804" v="61" actId="22"/>
          <pc:sldLayoutMkLst>
            <pc:docMk/>
            <pc:sldMasterMk cId="3522075647" sldId="2147483684"/>
            <pc:sldLayoutMk cId="3949790943" sldId="2147483725"/>
          </pc:sldLayoutMkLst>
        </pc:sldLayoutChg>
      </pc:sldMasterChg>
    </pc:docChg>
  </pc:docChgLst>
  <pc:docChgLst>
    <pc:chgData name="Thomas COUILLEAUX" userId="b9b64f94-a869-4bbe-89a3-653e6af39096" providerId="ADAL" clId="{E655A815-5A68-455D-AB21-F74287AFB64E}"/>
    <pc:docChg chg="modSld">
      <pc:chgData name="Thomas COUILLEAUX" userId="b9b64f94-a869-4bbe-89a3-653e6af39096" providerId="ADAL" clId="{E655A815-5A68-455D-AB21-F74287AFB64E}" dt="2021-02-17T17:00:49.843" v="5" actId="20577"/>
      <pc:docMkLst>
        <pc:docMk/>
      </pc:docMkLst>
      <pc:sldChg chg="modSp mod">
        <pc:chgData name="Thomas COUILLEAUX" userId="b9b64f94-a869-4bbe-89a3-653e6af39096" providerId="ADAL" clId="{E655A815-5A68-455D-AB21-F74287AFB64E}" dt="2021-02-17T17:00:49.843" v="5" actId="20577"/>
        <pc:sldMkLst>
          <pc:docMk/>
          <pc:sldMk cId="2814323912" sldId="301"/>
        </pc:sldMkLst>
        <pc:spChg chg="mod">
          <ac:chgData name="Thomas COUILLEAUX" userId="b9b64f94-a869-4bbe-89a3-653e6af39096" providerId="ADAL" clId="{E655A815-5A68-455D-AB21-F74287AFB64E}" dt="2021-02-17T17:00:49.843" v="5" actId="20577"/>
          <ac:spMkLst>
            <pc:docMk/>
            <pc:sldMk cId="2814323912" sldId="301"/>
            <ac:spMk id="25" creationId="{21DF970D-FBBC-42A5-AE10-9500B52D47E8}"/>
          </ac:spMkLst>
        </pc:spChg>
      </pc:sldChg>
    </pc:docChg>
  </pc:docChgLst>
  <pc:docChgLst>
    <pc:chgData name="Cédric GUINGNIER" userId="33ee44e5-99ac-461c-84c3-1c7637802dc3" providerId="ADAL" clId="{06BA7F4D-55EB-4F07-8A7A-CA93292FF57B}"/>
    <pc:docChg chg="undo custSel modSld">
      <pc:chgData name="Cédric GUINGNIER" userId="33ee44e5-99ac-461c-84c3-1c7637802dc3" providerId="ADAL" clId="{06BA7F4D-55EB-4F07-8A7A-CA93292FF57B}" dt="2021-02-15T10:28:44.977" v="597" actId="313"/>
      <pc:docMkLst>
        <pc:docMk/>
      </pc:docMkLst>
      <pc:sldChg chg="modSp mod">
        <pc:chgData name="Cédric GUINGNIER" userId="33ee44e5-99ac-461c-84c3-1c7637802dc3" providerId="ADAL" clId="{06BA7F4D-55EB-4F07-8A7A-CA93292FF57B}" dt="2021-02-15T10:15:55.205" v="140" actId="20577"/>
        <pc:sldMkLst>
          <pc:docMk/>
          <pc:sldMk cId="4280739625" sldId="283"/>
        </pc:sldMkLst>
        <pc:graphicFrameChg chg="mod modGraphic">
          <ac:chgData name="Cédric GUINGNIER" userId="33ee44e5-99ac-461c-84c3-1c7637802dc3" providerId="ADAL" clId="{06BA7F4D-55EB-4F07-8A7A-CA93292FF57B}" dt="2021-02-15T10:15:55.205" v="140" actId="20577"/>
          <ac:graphicFrameMkLst>
            <pc:docMk/>
            <pc:sldMk cId="4280739625" sldId="283"/>
            <ac:graphicFrameMk id="2" creationId="{5CA68344-537E-4FF2-8AE6-3D73EF10FF20}"/>
          </ac:graphicFrameMkLst>
        </pc:graphicFrameChg>
      </pc:sldChg>
      <pc:sldChg chg="addSp modSp mod">
        <pc:chgData name="Cédric GUINGNIER" userId="33ee44e5-99ac-461c-84c3-1c7637802dc3" providerId="ADAL" clId="{06BA7F4D-55EB-4F07-8A7A-CA93292FF57B}" dt="2021-02-15T10:10:58.396" v="4" actId="1076"/>
        <pc:sldMkLst>
          <pc:docMk/>
          <pc:sldMk cId="2284279182" sldId="285"/>
        </pc:sldMkLst>
        <pc:picChg chg="mod">
          <ac:chgData name="Cédric GUINGNIER" userId="33ee44e5-99ac-461c-84c3-1c7637802dc3" providerId="ADAL" clId="{06BA7F4D-55EB-4F07-8A7A-CA93292FF57B}" dt="2021-02-15T10:10:51.846" v="2" actId="1076"/>
          <ac:picMkLst>
            <pc:docMk/>
            <pc:sldMk cId="2284279182" sldId="285"/>
            <ac:picMk id="10" creationId="{BEBDE8AA-F348-4A4A-A545-2DCED7490E57}"/>
          </ac:picMkLst>
        </pc:picChg>
        <pc:picChg chg="add mod">
          <ac:chgData name="Cédric GUINGNIER" userId="33ee44e5-99ac-461c-84c3-1c7637802dc3" providerId="ADAL" clId="{06BA7F4D-55EB-4F07-8A7A-CA93292FF57B}" dt="2021-02-15T10:10:58.396" v="4" actId="1076"/>
          <ac:picMkLst>
            <pc:docMk/>
            <pc:sldMk cId="2284279182" sldId="285"/>
            <ac:picMk id="11" creationId="{B18D5494-F91B-429E-BD2E-7D04E9E79123}"/>
          </ac:picMkLst>
        </pc:picChg>
      </pc:sldChg>
      <pc:sldChg chg="modSp mod">
        <pc:chgData name="Cédric GUINGNIER" userId="33ee44e5-99ac-461c-84c3-1c7637802dc3" providerId="ADAL" clId="{06BA7F4D-55EB-4F07-8A7A-CA93292FF57B}" dt="2021-02-15T10:28:44.977" v="597" actId="313"/>
        <pc:sldMkLst>
          <pc:docMk/>
          <pc:sldMk cId="633066093" sldId="291"/>
        </pc:sldMkLst>
        <pc:graphicFrameChg chg="mod modGraphic">
          <ac:chgData name="Cédric GUINGNIER" userId="33ee44e5-99ac-461c-84c3-1c7637802dc3" providerId="ADAL" clId="{06BA7F4D-55EB-4F07-8A7A-CA93292FF57B}" dt="2021-02-15T10:28:44.977" v="597" actId="313"/>
          <ac:graphicFrameMkLst>
            <pc:docMk/>
            <pc:sldMk cId="633066093" sldId="291"/>
            <ac:graphicFrameMk id="2" creationId="{5CA68344-537E-4FF2-8AE6-3D73EF10FF20}"/>
          </ac:graphicFrameMkLst>
        </pc:graphicFrameChg>
      </pc:sldChg>
    </pc:docChg>
  </pc:docChgLst>
  <pc:docChgLst>
    <pc:chgData name="Laurent COSNUAU" userId="c1c70669-31a8-429f-9f38-a1297fecddf1" providerId="ADAL" clId="{FFFCDD2E-012D-41C1-AEAB-D2D88C2BAC97}"/>
    <pc:docChg chg="undo custSel modSld">
      <pc:chgData name="Laurent COSNUAU" userId="c1c70669-31a8-429f-9f38-a1297fecddf1" providerId="ADAL" clId="{FFFCDD2E-012D-41C1-AEAB-D2D88C2BAC97}" dt="2021-02-01T12:28:14.300" v="726" actId="14100"/>
      <pc:docMkLst>
        <pc:docMk/>
      </pc:docMkLst>
      <pc:sldChg chg="modSp mod">
        <pc:chgData name="Laurent COSNUAU" userId="c1c70669-31a8-429f-9f38-a1297fecddf1" providerId="ADAL" clId="{FFFCDD2E-012D-41C1-AEAB-D2D88C2BAC97}" dt="2021-02-01T10:32:36.025" v="11" actId="20577"/>
        <pc:sldMkLst>
          <pc:docMk/>
          <pc:sldMk cId="279661099" sldId="259"/>
        </pc:sldMkLst>
        <pc:spChg chg="mod">
          <ac:chgData name="Laurent COSNUAU" userId="c1c70669-31a8-429f-9f38-a1297fecddf1" providerId="ADAL" clId="{FFFCDD2E-012D-41C1-AEAB-D2D88C2BAC97}" dt="2021-02-01T10:32:36.025" v="11" actId="20577"/>
          <ac:spMkLst>
            <pc:docMk/>
            <pc:sldMk cId="279661099" sldId="259"/>
            <ac:spMk id="2" creationId="{C475F3A3-EE6D-4D6D-BE15-3EAB7C8ABA9B}"/>
          </ac:spMkLst>
        </pc:spChg>
      </pc:sldChg>
      <pc:sldChg chg="addSp delSp modSp mod">
        <pc:chgData name="Laurent COSNUAU" userId="c1c70669-31a8-429f-9f38-a1297fecddf1" providerId="ADAL" clId="{FFFCDD2E-012D-41C1-AEAB-D2D88C2BAC97}" dt="2021-02-01T10:34:08.571" v="31" actId="14100"/>
        <pc:sldMkLst>
          <pc:docMk/>
          <pc:sldMk cId="629195197" sldId="281"/>
        </pc:sldMkLst>
        <pc:spChg chg="mod">
          <ac:chgData name="Laurent COSNUAU" userId="c1c70669-31a8-429f-9f38-a1297fecddf1" providerId="ADAL" clId="{FFFCDD2E-012D-41C1-AEAB-D2D88C2BAC97}" dt="2021-02-01T10:33:13.530" v="21" actId="20577"/>
          <ac:spMkLst>
            <pc:docMk/>
            <pc:sldMk cId="629195197" sldId="281"/>
            <ac:spMk id="6" creationId="{C55F783D-7143-4C84-BEF3-9FA49392E60B}"/>
          </ac:spMkLst>
        </pc:spChg>
        <pc:picChg chg="del">
          <ac:chgData name="Laurent COSNUAU" userId="c1c70669-31a8-429f-9f38-a1297fecddf1" providerId="ADAL" clId="{FFFCDD2E-012D-41C1-AEAB-D2D88C2BAC97}" dt="2021-02-01T10:33:48.520" v="27" actId="478"/>
          <ac:picMkLst>
            <pc:docMk/>
            <pc:sldMk cId="629195197" sldId="281"/>
            <ac:picMk id="2" creationId="{3B1A06D5-02FD-49FD-964D-AA1E0EAA92EA}"/>
          </ac:picMkLst>
        </pc:picChg>
        <pc:picChg chg="add mod">
          <ac:chgData name="Laurent COSNUAU" userId="c1c70669-31a8-429f-9f38-a1297fecddf1" providerId="ADAL" clId="{FFFCDD2E-012D-41C1-AEAB-D2D88C2BAC97}" dt="2021-02-01T10:33:45.749" v="26" actId="14100"/>
          <ac:picMkLst>
            <pc:docMk/>
            <pc:sldMk cId="629195197" sldId="281"/>
            <ac:picMk id="5" creationId="{F247C145-D6F2-4FD4-A2EF-23BCDD00E34B}"/>
          </ac:picMkLst>
        </pc:picChg>
        <pc:picChg chg="del">
          <ac:chgData name="Laurent COSNUAU" userId="c1c70669-31a8-429f-9f38-a1297fecddf1" providerId="ADAL" clId="{FFFCDD2E-012D-41C1-AEAB-D2D88C2BAC97}" dt="2021-02-01T10:33:36.859" v="22" actId="478"/>
          <ac:picMkLst>
            <pc:docMk/>
            <pc:sldMk cId="629195197" sldId="281"/>
            <ac:picMk id="7" creationId="{FD9E5717-5683-45DF-897F-A46BC95C232A}"/>
          </ac:picMkLst>
        </pc:picChg>
        <pc:picChg chg="add mod">
          <ac:chgData name="Laurent COSNUAU" userId="c1c70669-31a8-429f-9f38-a1297fecddf1" providerId="ADAL" clId="{FFFCDD2E-012D-41C1-AEAB-D2D88C2BAC97}" dt="2021-02-01T10:34:08.571" v="31" actId="14100"/>
          <ac:picMkLst>
            <pc:docMk/>
            <pc:sldMk cId="629195197" sldId="281"/>
            <ac:picMk id="10" creationId="{CF4637AC-FB4F-4D8F-8B90-696800F87CDB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1:06:55.272" v="722" actId="1076"/>
        <pc:sldMkLst>
          <pc:docMk/>
          <pc:sldMk cId="1442702056" sldId="290"/>
        </pc:sldMkLst>
        <pc:spChg chg="del mod">
          <ac:chgData name="Laurent COSNUAU" userId="c1c70669-31a8-429f-9f38-a1297fecddf1" providerId="ADAL" clId="{FFFCDD2E-012D-41C1-AEAB-D2D88C2BAC97}" dt="2021-02-01T11:00:57.723" v="704" actId="478"/>
          <ac:spMkLst>
            <pc:docMk/>
            <pc:sldMk cId="1442702056" sldId="290"/>
            <ac:spMk id="5" creationId="{ACB7F029-8E9F-4942-8988-86626003DB34}"/>
          </ac:spMkLst>
        </pc:spChg>
        <pc:spChg chg="add mod">
          <ac:chgData name="Laurent COSNUAU" userId="c1c70669-31a8-429f-9f38-a1297fecddf1" providerId="ADAL" clId="{FFFCDD2E-012D-41C1-AEAB-D2D88C2BAC97}" dt="2021-02-01T11:01:07.921" v="706" actId="1076"/>
          <ac:spMkLst>
            <pc:docMk/>
            <pc:sldMk cId="1442702056" sldId="290"/>
            <ac:spMk id="9" creationId="{725DBC91-FA71-4200-A954-AB9B9EA93F5A}"/>
          </ac:spMkLst>
        </pc:spChg>
        <pc:spChg chg="add mod">
          <ac:chgData name="Laurent COSNUAU" userId="c1c70669-31a8-429f-9f38-a1297fecddf1" providerId="ADAL" clId="{FFFCDD2E-012D-41C1-AEAB-D2D88C2BAC97}" dt="2021-02-01T11:06:55.272" v="722" actId="1076"/>
          <ac:spMkLst>
            <pc:docMk/>
            <pc:sldMk cId="1442702056" sldId="290"/>
            <ac:spMk id="11" creationId="{1E1765DF-29A6-4B48-BFE3-9BFF0BF3E3EF}"/>
          </ac:spMkLst>
        </pc:spChg>
        <pc:spChg chg="add mod">
          <ac:chgData name="Laurent COSNUAU" userId="c1c70669-31a8-429f-9f38-a1297fecddf1" providerId="ADAL" clId="{FFFCDD2E-012D-41C1-AEAB-D2D88C2BAC97}" dt="2021-02-01T11:01:13.931" v="707" actId="1076"/>
          <ac:spMkLst>
            <pc:docMk/>
            <pc:sldMk cId="1442702056" sldId="290"/>
            <ac:spMk id="12" creationId="{5F93BDBD-F80F-4853-82C6-3160CBDF93DA}"/>
          </ac:spMkLst>
        </pc:spChg>
        <pc:spChg chg="add mod">
          <ac:chgData name="Laurent COSNUAU" userId="c1c70669-31a8-429f-9f38-a1297fecddf1" providerId="ADAL" clId="{FFFCDD2E-012D-41C1-AEAB-D2D88C2BAC97}" dt="2021-02-01T11:01:17.825" v="708" actId="1076"/>
          <ac:spMkLst>
            <pc:docMk/>
            <pc:sldMk cId="1442702056" sldId="290"/>
            <ac:spMk id="13" creationId="{641C5684-CC97-4B54-BEF0-1411E9234646}"/>
          </ac:spMkLst>
        </pc:spChg>
        <pc:picChg chg="add mod">
          <ac:chgData name="Laurent COSNUAU" userId="c1c70669-31a8-429f-9f38-a1297fecddf1" providerId="ADAL" clId="{FFFCDD2E-012D-41C1-AEAB-D2D88C2BAC97}" dt="2021-02-01T10:58:25.972" v="565" actId="14100"/>
          <ac:picMkLst>
            <pc:docMk/>
            <pc:sldMk cId="1442702056" sldId="290"/>
            <ac:picMk id="3" creationId="{4E28EBEA-4DA7-4EF4-AF93-49FA153667ED}"/>
          </ac:picMkLst>
        </pc:picChg>
        <pc:picChg chg="del">
          <ac:chgData name="Laurent COSNUAU" userId="c1c70669-31a8-429f-9f38-a1297fecddf1" providerId="ADAL" clId="{FFFCDD2E-012D-41C1-AEAB-D2D88C2BAC97}" dt="2021-02-01T10:36:46.600" v="93" actId="478"/>
          <ac:picMkLst>
            <pc:docMk/>
            <pc:sldMk cId="1442702056" sldId="290"/>
            <ac:picMk id="4" creationId="{DD57E5FD-5012-4CEB-B02E-1F54F9020657}"/>
          </ac:picMkLst>
        </pc:picChg>
        <pc:picChg chg="add mod">
          <ac:chgData name="Laurent COSNUAU" userId="c1c70669-31a8-429f-9f38-a1297fecddf1" providerId="ADAL" clId="{FFFCDD2E-012D-41C1-AEAB-D2D88C2BAC97}" dt="2021-02-01T10:58:28.092" v="566" actId="1076"/>
          <ac:picMkLst>
            <pc:docMk/>
            <pc:sldMk cId="1442702056" sldId="290"/>
            <ac:picMk id="6" creationId="{711DFD84-CD50-48D8-9009-51FD57C38C06}"/>
          </ac:picMkLst>
        </pc:picChg>
        <pc:picChg chg="del">
          <ac:chgData name="Laurent COSNUAU" userId="c1c70669-31a8-429f-9f38-a1297fecddf1" providerId="ADAL" clId="{FFFCDD2E-012D-41C1-AEAB-D2D88C2BAC97}" dt="2021-02-01T10:36:29.876" v="90" actId="478"/>
          <ac:picMkLst>
            <pc:docMk/>
            <pc:sldMk cId="1442702056" sldId="290"/>
            <ac:picMk id="7" creationId="{EE41CAEA-7C4C-4743-AA4B-CB27B1995779}"/>
          </ac:picMkLst>
        </pc:picChg>
        <pc:picChg chg="add mod">
          <ac:chgData name="Laurent COSNUAU" userId="c1c70669-31a8-429f-9f38-a1297fecddf1" providerId="ADAL" clId="{FFFCDD2E-012D-41C1-AEAB-D2D88C2BAC97}" dt="2021-02-01T10:58:37.297" v="569" actId="1076"/>
          <ac:picMkLst>
            <pc:docMk/>
            <pc:sldMk cId="1442702056" sldId="290"/>
            <ac:picMk id="10" creationId="{9FB959F6-DD2D-480A-B82C-7FB29FDB25AD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0:35:50.623" v="89" actId="6549"/>
        <pc:sldMkLst>
          <pc:docMk/>
          <pc:sldMk cId="2957244558" sldId="292"/>
        </pc:sldMkLst>
        <pc:spChg chg="mod">
          <ac:chgData name="Laurent COSNUAU" userId="c1c70669-31a8-429f-9f38-a1297fecddf1" providerId="ADAL" clId="{FFFCDD2E-012D-41C1-AEAB-D2D88C2BAC97}" dt="2021-02-01T10:35:50.623" v="89" actId="6549"/>
          <ac:spMkLst>
            <pc:docMk/>
            <pc:sldMk cId="2957244558" sldId="292"/>
            <ac:spMk id="5" creationId="{ACB7F029-8E9F-4942-8988-86626003DB34}"/>
          </ac:spMkLst>
        </pc:spChg>
        <pc:picChg chg="add mod">
          <ac:chgData name="Laurent COSNUAU" userId="c1c70669-31a8-429f-9f38-a1297fecddf1" providerId="ADAL" clId="{FFFCDD2E-012D-41C1-AEAB-D2D88C2BAC97}" dt="2021-02-01T10:35:18.227" v="67" actId="1036"/>
          <ac:picMkLst>
            <pc:docMk/>
            <pc:sldMk cId="2957244558" sldId="292"/>
            <ac:picMk id="2" creationId="{9BFFF153-CF80-4127-B31F-DB8610832194}"/>
          </ac:picMkLst>
        </pc:picChg>
        <pc:picChg chg="del">
          <ac:chgData name="Laurent COSNUAU" userId="c1c70669-31a8-429f-9f38-a1297fecddf1" providerId="ADAL" clId="{FFFCDD2E-012D-41C1-AEAB-D2D88C2BAC97}" dt="2021-02-01T10:34:51.040" v="32" actId="478"/>
          <ac:picMkLst>
            <pc:docMk/>
            <pc:sldMk cId="2957244558" sldId="292"/>
            <ac:picMk id="3" creationId="{6746DAC9-6C3D-46CE-A106-819D9AF56E56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0:51:46.043" v="552" actId="1076"/>
        <pc:sldMkLst>
          <pc:docMk/>
          <pc:sldMk cId="2162120301" sldId="293"/>
        </pc:sldMkLst>
        <pc:spChg chg="mod">
          <ac:chgData name="Laurent COSNUAU" userId="c1c70669-31a8-429f-9f38-a1297fecddf1" providerId="ADAL" clId="{FFFCDD2E-012D-41C1-AEAB-D2D88C2BAC97}" dt="2021-02-01T10:47:01.847" v="365"/>
          <ac:spMkLst>
            <pc:docMk/>
            <pc:sldMk cId="2162120301" sldId="293"/>
            <ac:spMk id="5" creationId="{ACB7F029-8E9F-4942-8988-86626003DB34}"/>
          </ac:spMkLst>
        </pc:spChg>
        <pc:spChg chg="mod">
          <ac:chgData name="Laurent COSNUAU" userId="c1c70669-31a8-429f-9f38-a1297fecddf1" providerId="ADAL" clId="{FFFCDD2E-012D-41C1-AEAB-D2D88C2BAC97}" dt="2021-02-01T10:51:23.243" v="549" actId="1076"/>
          <ac:spMkLst>
            <pc:docMk/>
            <pc:sldMk cId="2162120301" sldId="293"/>
            <ac:spMk id="10" creationId="{C3B2E70E-AD5C-4323-8828-6D76A7146671}"/>
          </ac:spMkLst>
        </pc:spChg>
        <pc:picChg chg="del">
          <ac:chgData name="Laurent COSNUAU" userId="c1c70669-31a8-429f-9f38-a1297fecddf1" providerId="ADAL" clId="{FFFCDD2E-012D-41C1-AEAB-D2D88C2BAC97}" dt="2021-02-01T10:46:48.308" v="358" actId="478"/>
          <ac:picMkLst>
            <pc:docMk/>
            <pc:sldMk cId="2162120301" sldId="293"/>
            <ac:picMk id="3" creationId="{7E364E33-3ACB-435F-90C9-B827E77AF79A}"/>
          </ac:picMkLst>
        </pc:picChg>
        <pc:picChg chg="add mod">
          <ac:chgData name="Laurent COSNUAU" userId="c1c70669-31a8-429f-9f38-a1297fecddf1" providerId="ADAL" clId="{FFFCDD2E-012D-41C1-AEAB-D2D88C2BAC97}" dt="2021-02-01T10:51:12.895" v="546" actId="1076"/>
          <ac:picMkLst>
            <pc:docMk/>
            <pc:sldMk cId="2162120301" sldId="293"/>
            <ac:picMk id="4" creationId="{7A667E6A-61B3-475D-A91C-79FE3B1B8405}"/>
          </ac:picMkLst>
        </pc:picChg>
        <pc:picChg chg="del">
          <ac:chgData name="Laurent COSNUAU" userId="c1c70669-31a8-429f-9f38-a1297fecddf1" providerId="ADAL" clId="{FFFCDD2E-012D-41C1-AEAB-D2D88C2BAC97}" dt="2021-02-01T10:47:28.333" v="368" actId="478"/>
          <ac:picMkLst>
            <pc:docMk/>
            <pc:sldMk cId="2162120301" sldId="293"/>
            <ac:picMk id="6" creationId="{874A05A5-7ACB-4034-8A3A-CB8EE31C4F51}"/>
          </ac:picMkLst>
        </pc:picChg>
        <pc:picChg chg="add mod">
          <ac:chgData name="Laurent COSNUAU" userId="c1c70669-31a8-429f-9f38-a1297fecddf1" providerId="ADAL" clId="{FFFCDD2E-012D-41C1-AEAB-D2D88C2BAC97}" dt="2021-02-01T10:47:25.815" v="367" actId="1076"/>
          <ac:picMkLst>
            <pc:docMk/>
            <pc:sldMk cId="2162120301" sldId="293"/>
            <ac:picMk id="7" creationId="{B6744758-1BBB-4B62-B7FB-5B53B5068F69}"/>
          </ac:picMkLst>
        </pc:picChg>
        <pc:picChg chg="del">
          <ac:chgData name="Laurent COSNUAU" userId="c1c70669-31a8-429f-9f38-a1297fecddf1" providerId="ADAL" clId="{FFFCDD2E-012D-41C1-AEAB-D2D88C2BAC97}" dt="2021-02-01T10:46:50.268" v="359" actId="478"/>
          <ac:picMkLst>
            <pc:docMk/>
            <pc:sldMk cId="2162120301" sldId="293"/>
            <ac:picMk id="9" creationId="{3A75D484-4AD9-4EF5-8023-8C2D814A2B74}"/>
          </ac:picMkLst>
        </pc:picChg>
        <pc:picChg chg="add del mod">
          <ac:chgData name="Laurent COSNUAU" userId="c1c70669-31a8-429f-9f38-a1297fecddf1" providerId="ADAL" clId="{FFFCDD2E-012D-41C1-AEAB-D2D88C2BAC97}" dt="2021-02-01T10:50:50.118" v="539" actId="478"/>
          <ac:picMkLst>
            <pc:docMk/>
            <pc:sldMk cId="2162120301" sldId="293"/>
            <ac:picMk id="11" creationId="{D8A9D5B8-3557-4F57-86B1-949872E66D0C}"/>
          </ac:picMkLst>
        </pc:picChg>
        <pc:picChg chg="add del mod">
          <ac:chgData name="Laurent COSNUAU" userId="c1c70669-31a8-429f-9f38-a1297fecddf1" providerId="ADAL" clId="{FFFCDD2E-012D-41C1-AEAB-D2D88C2BAC97}" dt="2021-02-01T10:51:41.882" v="550" actId="478"/>
          <ac:picMkLst>
            <pc:docMk/>
            <pc:sldMk cId="2162120301" sldId="293"/>
            <ac:picMk id="12" creationId="{2975AE15-0714-4928-A4E6-3703600924B5}"/>
          </ac:picMkLst>
        </pc:picChg>
        <pc:picChg chg="add mod">
          <ac:chgData name="Laurent COSNUAU" userId="c1c70669-31a8-429f-9f38-a1297fecddf1" providerId="ADAL" clId="{FFFCDD2E-012D-41C1-AEAB-D2D88C2BAC97}" dt="2021-02-01T10:51:46.043" v="552" actId="1076"/>
          <ac:picMkLst>
            <pc:docMk/>
            <pc:sldMk cId="2162120301" sldId="293"/>
            <ac:picMk id="13" creationId="{C53C834F-025A-4AD0-8886-B1B89194B380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2:28:14.300" v="726" actId="14100"/>
        <pc:sldMkLst>
          <pc:docMk/>
          <pc:sldMk cId="631004475" sldId="294"/>
        </pc:sldMkLst>
        <pc:spChg chg="mod">
          <ac:chgData name="Laurent COSNUAU" userId="c1c70669-31a8-429f-9f38-a1297fecddf1" providerId="ADAL" clId="{FFFCDD2E-012D-41C1-AEAB-D2D88C2BAC97}" dt="2021-02-01T10:39:03.701" v="101" actId="1076"/>
          <ac:spMkLst>
            <pc:docMk/>
            <pc:sldMk cId="631004475" sldId="294"/>
            <ac:spMk id="5" creationId="{ACB7F029-8E9F-4942-8988-86626003DB34}"/>
          </ac:spMkLst>
        </pc:spChg>
        <pc:spChg chg="mod">
          <ac:chgData name="Laurent COSNUAU" userId="c1c70669-31a8-429f-9f38-a1297fecddf1" providerId="ADAL" clId="{FFFCDD2E-012D-41C1-AEAB-D2D88C2BAC97}" dt="2021-02-01T12:28:06.363" v="724" actId="1076"/>
          <ac:spMkLst>
            <pc:docMk/>
            <pc:sldMk cId="631004475" sldId="294"/>
            <ac:spMk id="10" creationId="{C3B2E70E-AD5C-4323-8828-6D76A7146671}"/>
          </ac:spMkLst>
        </pc:spChg>
        <pc:picChg chg="add mod">
          <ac:chgData name="Laurent COSNUAU" userId="c1c70669-31a8-429f-9f38-a1297fecddf1" providerId="ADAL" clId="{FFFCDD2E-012D-41C1-AEAB-D2D88C2BAC97}" dt="2021-02-01T10:39:26.531" v="104" actId="1076"/>
          <ac:picMkLst>
            <pc:docMk/>
            <pc:sldMk cId="631004475" sldId="294"/>
            <ac:picMk id="3" creationId="{D11D1D64-C0F7-4220-93A1-5A459C80AA26}"/>
          </ac:picMkLst>
        </pc:picChg>
        <pc:picChg chg="del">
          <ac:chgData name="Laurent COSNUAU" userId="c1c70669-31a8-429f-9f38-a1297fecddf1" providerId="ADAL" clId="{FFFCDD2E-012D-41C1-AEAB-D2D88C2BAC97}" dt="2021-02-01T10:39:22.735" v="102" actId="478"/>
          <ac:picMkLst>
            <pc:docMk/>
            <pc:sldMk cId="631004475" sldId="294"/>
            <ac:picMk id="4" creationId="{C15A3E28-9234-464D-815E-E05375E6339D}"/>
          </ac:picMkLst>
        </pc:picChg>
        <pc:picChg chg="add mod">
          <ac:chgData name="Laurent COSNUAU" userId="c1c70669-31a8-429f-9f38-a1297fecddf1" providerId="ADAL" clId="{FFFCDD2E-012D-41C1-AEAB-D2D88C2BAC97}" dt="2021-02-01T12:28:14.300" v="726" actId="14100"/>
          <ac:picMkLst>
            <pc:docMk/>
            <pc:sldMk cId="631004475" sldId="294"/>
            <ac:picMk id="6" creationId="{00E16D86-303E-49AC-8F62-0D4CD2D96CA6}"/>
          </ac:picMkLst>
        </pc:picChg>
        <pc:picChg chg="del">
          <ac:chgData name="Laurent COSNUAU" userId="c1c70669-31a8-429f-9f38-a1297fecddf1" providerId="ADAL" clId="{FFFCDD2E-012D-41C1-AEAB-D2D88C2BAC97}" dt="2021-02-01T10:40:53.927" v="154" actId="478"/>
          <ac:picMkLst>
            <pc:docMk/>
            <pc:sldMk cId="631004475" sldId="294"/>
            <ac:picMk id="7" creationId="{4E11DA2B-C1F6-4166-AF9D-F6A9393D7FED}"/>
          </ac:picMkLst>
        </pc:picChg>
        <pc:picChg chg="del">
          <ac:chgData name="Laurent COSNUAU" userId="c1c70669-31a8-429f-9f38-a1297fecddf1" providerId="ADAL" clId="{FFFCDD2E-012D-41C1-AEAB-D2D88C2BAC97}" dt="2021-02-01T10:41:33.890" v="236" actId="478"/>
          <ac:picMkLst>
            <pc:docMk/>
            <pc:sldMk cId="631004475" sldId="294"/>
            <ac:picMk id="11" creationId="{33713D72-B09F-4AAC-BBA0-C5298BC07754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1:06:46.342" v="720" actId="478"/>
        <pc:sldMkLst>
          <pc:docMk/>
          <pc:sldMk cId="2586617612" sldId="295"/>
        </pc:sldMkLst>
        <pc:spChg chg="mod">
          <ac:chgData name="Laurent COSNUAU" userId="c1c70669-31a8-429f-9f38-a1297fecddf1" providerId="ADAL" clId="{FFFCDD2E-012D-41C1-AEAB-D2D88C2BAC97}" dt="2021-02-01T11:04:20.370" v="712"/>
          <ac:spMkLst>
            <pc:docMk/>
            <pc:sldMk cId="2586617612" sldId="295"/>
            <ac:spMk id="5" creationId="{ACB7F029-8E9F-4942-8988-86626003DB34}"/>
          </ac:spMkLst>
        </pc:spChg>
        <pc:picChg chg="add del">
          <ac:chgData name="Laurent COSNUAU" userId="c1c70669-31a8-429f-9f38-a1297fecddf1" providerId="ADAL" clId="{FFFCDD2E-012D-41C1-AEAB-D2D88C2BAC97}" dt="2021-02-01T11:06:45.190" v="717" actId="478"/>
          <ac:picMkLst>
            <pc:docMk/>
            <pc:sldMk cId="2586617612" sldId="295"/>
            <ac:picMk id="3" creationId="{38894DDD-11E0-4163-A524-74FF8E141BBD}"/>
          </ac:picMkLst>
        </pc:picChg>
        <pc:picChg chg="add del mod">
          <ac:chgData name="Laurent COSNUAU" userId="c1c70669-31a8-429f-9f38-a1297fecddf1" providerId="ADAL" clId="{FFFCDD2E-012D-41C1-AEAB-D2D88C2BAC97}" dt="2021-02-01T11:06:45.997" v="719"/>
          <ac:picMkLst>
            <pc:docMk/>
            <pc:sldMk cId="2586617612" sldId="295"/>
            <ac:picMk id="4" creationId="{08FD7BE2-D041-40DB-ABD6-7C0BF9E5A59B}"/>
          </ac:picMkLst>
        </pc:picChg>
        <pc:picChg chg="add del">
          <ac:chgData name="Laurent COSNUAU" userId="c1c70669-31a8-429f-9f38-a1297fecddf1" providerId="ADAL" clId="{FFFCDD2E-012D-41C1-AEAB-D2D88C2BAC97}" dt="2021-02-01T11:06:46.342" v="720" actId="478"/>
          <ac:picMkLst>
            <pc:docMk/>
            <pc:sldMk cId="2586617612" sldId="295"/>
            <ac:picMk id="6" creationId="{6AF2F05E-0A8E-454F-B7A9-6A3D583A902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901699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8C0523DF-1C33-4708-BB02-2E7E54C9F0B8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901699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BE9E02C0-3507-4110-92EF-F10C59D919F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6692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01699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29F2AC5A-C106-4EE0-A1AA-7994666DE607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01699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AD9FFDE8-4124-4990-A118-E82B7117EF8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6995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553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5.emf"/><Relationship Id="rId7" Type="http://schemas.openxmlformats.org/officeDocument/2006/relationships/image" Target="../media/image17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png"/><Relationship Id="rId11" Type="http://schemas.openxmlformats.org/officeDocument/2006/relationships/image" Target="../media/image39.emf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5.emf"/><Relationship Id="rId7" Type="http://schemas.openxmlformats.org/officeDocument/2006/relationships/image" Target="../media/image17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incipal avec image à insé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5A5D7948-FA73-CE4A-89C1-D250215465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12192001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662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mplat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F6AEBEC-F3C2-D749-BA0D-55F0AAE257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EC3BF541-7C08-8E43-9179-285DE840340A}"/>
              </a:ext>
            </a:extLst>
          </p:cNvPr>
          <p:cNvSpPr/>
          <p:nvPr userDrawn="1"/>
        </p:nvSpPr>
        <p:spPr>
          <a:xfrm>
            <a:off x="-16574" y="0"/>
            <a:ext cx="12208574" cy="6858000"/>
          </a:xfrm>
          <a:prstGeom prst="rect">
            <a:avLst/>
          </a:prstGeom>
          <a:solidFill>
            <a:srgbClr val="783C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7" name="Image 86">
            <a:extLst>
              <a:ext uri="{FF2B5EF4-FFF2-40B4-BE49-F238E27FC236}">
                <a16:creationId xmlns:a16="http://schemas.microsoft.com/office/drawing/2014/main" id="{D01070AB-44FB-5847-9718-B45B504E26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370" y="500886"/>
            <a:ext cx="3169354" cy="9777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084EAF-2AD1-8F4E-B84A-0596F6E6C3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18096" y="2607335"/>
            <a:ext cx="952500" cy="952500"/>
          </a:xfrm>
          <a:prstGeom prst="rect">
            <a:avLst/>
          </a:prstGeom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id="{01E75D2C-20B6-2842-A3FB-274E1DCF3284}"/>
              </a:ext>
            </a:extLst>
          </p:cNvPr>
          <p:cNvSpPr txBox="1"/>
          <p:nvPr userDrawn="1"/>
        </p:nvSpPr>
        <p:spPr>
          <a:xfrm>
            <a:off x="5246207" y="3631189"/>
            <a:ext cx="175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@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89" name="Image 88">
            <a:extLst>
              <a:ext uri="{FF2B5EF4-FFF2-40B4-BE49-F238E27FC236}">
                <a16:creationId xmlns:a16="http://schemas.microsoft.com/office/drawing/2014/main" id="{6C434485-C239-514B-8461-A1DA1D8C3FA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64114" y="2607335"/>
            <a:ext cx="952500" cy="952500"/>
          </a:xfrm>
          <a:prstGeom prst="rect">
            <a:avLst/>
          </a:prstGeom>
        </p:spPr>
      </p:pic>
      <p:sp>
        <p:nvSpPr>
          <p:cNvPr id="90" name="ZoneTexte 89">
            <a:extLst>
              <a:ext uri="{FF2B5EF4-FFF2-40B4-BE49-F238E27FC236}">
                <a16:creationId xmlns:a16="http://schemas.microsoft.com/office/drawing/2014/main" id="{B85C6B65-021D-B842-8121-1C80EC74DCE9}"/>
              </a:ext>
            </a:extLst>
          </p:cNvPr>
          <p:cNvSpPr txBox="1"/>
          <p:nvPr userDrawn="1"/>
        </p:nvSpPr>
        <p:spPr>
          <a:xfrm>
            <a:off x="7721506" y="3631189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E202E539-A879-134F-AC15-AA6F05D99EA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66707" y="4538342"/>
            <a:ext cx="952500" cy="952500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12848100-6D00-F149-8D06-E1A0AAE6DDF2}"/>
              </a:ext>
            </a:extLst>
          </p:cNvPr>
          <p:cNvSpPr txBox="1"/>
          <p:nvPr userDrawn="1"/>
        </p:nvSpPr>
        <p:spPr>
          <a:xfrm>
            <a:off x="3649869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0AE9DEA9-266F-CB40-81D7-6E3566E9F02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37183" y="4538342"/>
            <a:ext cx="952500" cy="952500"/>
          </a:xfrm>
          <a:prstGeom prst="rect">
            <a:avLst/>
          </a:prstGeom>
        </p:spPr>
      </p:pic>
      <p:sp>
        <p:nvSpPr>
          <p:cNvPr id="95" name="ZoneTexte 94">
            <a:extLst>
              <a:ext uri="{FF2B5EF4-FFF2-40B4-BE49-F238E27FC236}">
                <a16:creationId xmlns:a16="http://schemas.microsoft.com/office/drawing/2014/main" id="{EFBD5D7C-F1DF-034A-8671-79A3D4CDC14F}"/>
              </a:ext>
            </a:extLst>
          </p:cNvPr>
          <p:cNvSpPr txBox="1"/>
          <p:nvPr userDrawn="1"/>
        </p:nvSpPr>
        <p:spPr>
          <a:xfrm>
            <a:off x="648970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A7CD2AD3-AB29-7248-9E20-6F2285B5BD1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01941" y="4538342"/>
            <a:ext cx="952500" cy="952500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2C4177A6-74FB-7F41-98F9-2750FB462FE9}"/>
              </a:ext>
            </a:extLst>
          </p:cNvPr>
          <p:cNvSpPr txBox="1"/>
          <p:nvPr userDrawn="1"/>
        </p:nvSpPr>
        <p:spPr>
          <a:xfrm>
            <a:off x="946315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0" name="Triangle rectangle 99">
            <a:extLst>
              <a:ext uri="{FF2B5EF4-FFF2-40B4-BE49-F238E27FC236}">
                <a16:creationId xmlns:a16="http://schemas.microsoft.com/office/drawing/2014/main" id="{FADE79BD-573D-2E49-9B9F-2FE2FC777215}"/>
              </a:ext>
            </a:extLst>
          </p:cNvPr>
          <p:cNvSpPr/>
          <p:nvPr userDrawn="1"/>
        </p:nvSpPr>
        <p:spPr>
          <a:xfrm rot="5400000">
            <a:off x="1172853" y="-1185410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1" name="Image 100">
            <a:extLst>
              <a:ext uri="{FF2B5EF4-FFF2-40B4-BE49-F238E27FC236}">
                <a16:creationId xmlns:a16="http://schemas.microsoft.com/office/drawing/2014/main" id="{CFC92DAF-F023-8A47-BFF4-E2D4853E603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90" y="605340"/>
            <a:ext cx="670341" cy="970560"/>
          </a:xfrm>
          <a:prstGeom prst="rect">
            <a:avLst/>
          </a:prstGeom>
        </p:spPr>
      </p:pic>
      <p:sp>
        <p:nvSpPr>
          <p:cNvPr id="102" name="Titre 9">
            <a:extLst>
              <a:ext uri="{FF2B5EF4-FFF2-40B4-BE49-F238E27FC236}">
                <a16:creationId xmlns:a16="http://schemas.microsoft.com/office/drawing/2014/main" id="{C473D7D8-E818-2746-A900-0B6CEFD71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3865" y="114376"/>
            <a:ext cx="3337336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045821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2E3725D-51DC-7346-BBF3-A079CB300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Une image contenant parapluie&#10;&#10;Description générée automatiquement">
            <a:extLst>
              <a:ext uri="{FF2B5EF4-FFF2-40B4-BE49-F238E27FC236}">
                <a16:creationId xmlns:a16="http://schemas.microsoft.com/office/drawing/2014/main" id="{63BCD631-E81E-4D9E-BE17-ED62B1342B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03" b="14473"/>
          <a:stretch/>
        </p:blipFill>
        <p:spPr>
          <a:xfrm>
            <a:off x="0" y="0"/>
            <a:ext cx="12192000" cy="6881904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F98582-81FA-4EC9-BB93-6BE001979F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sp>
        <p:nvSpPr>
          <p:cNvPr id="8" name="Titre 9">
            <a:extLst>
              <a:ext uri="{FF2B5EF4-FFF2-40B4-BE49-F238E27FC236}">
                <a16:creationId xmlns:a16="http://schemas.microsoft.com/office/drawing/2014/main" id="{EE6771AD-1461-4D24-A89F-B83C27B97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B0EF40A-DC22-4E4F-A17D-9E4B1E025C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68046" y="3298140"/>
            <a:ext cx="2176461" cy="7071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7B0403-19AD-41DD-8D3A-D02C317717C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74504" y="4095060"/>
            <a:ext cx="2011854" cy="10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late texte et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34F598FF-64A8-6D4D-83B9-16C7B3090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48768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6047232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26381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10515600" cy="4861184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BB9D13"/>
              </a:buClr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B9D13"/>
              </a:buClr>
              <a:buFont typeface="Helvetica" pitchFamily="2" charset="0"/>
              <a:buChar char="⁃"/>
              <a:defRPr sz="12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r>
              <a:rPr lang="fr-FR"/>
              <a:t>Modifier le texte</a:t>
            </a:r>
          </a:p>
          <a:p>
            <a:pPr lvl="1"/>
            <a:r>
              <a:rPr lang="fr-FR"/>
              <a:t>Modifier le texte</a:t>
            </a:r>
          </a:p>
          <a:p>
            <a:pPr lvl="2"/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144027C6-DDA2-452C-9848-875954B248E9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65DD94FA-7AB4-438E-8FE0-927126BD0405}"/>
              </a:ext>
            </a:extLst>
          </p:cNvPr>
          <p:cNvGrpSpPr/>
          <p:nvPr userDrawn="1"/>
        </p:nvGrpSpPr>
        <p:grpSpPr>
          <a:xfrm>
            <a:off x="9882467" y="104301"/>
            <a:ext cx="2309533" cy="707197"/>
            <a:chOff x="9882467" y="99130"/>
            <a:chExt cx="2309533" cy="707197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C3155AA-6636-4153-9F46-8C808535D9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82467" y="99130"/>
              <a:ext cx="2176461" cy="70719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22D2231-84C3-4C87-AF83-ED833DA80B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767525" y="189512"/>
              <a:ext cx="424475" cy="340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866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 avec sou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DE82B04-786C-AE49-B07D-9BCD2BED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97FCAE3-7D5D-C448-BCF6-AC28F9F317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52352"/>
            <a:ext cx="10515600" cy="4540473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BB9D13"/>
              </a:buClr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B9D13"/>
              </a:buClr>
              <a:buFont typeface="Helvetica" pitchFamily="2" charset="0"/>
              <a:buChar char="⁃"/>
              <a:defRPr sz="12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r>
              <a:rPr lang="fr-FR"/>
              <a:t>Modifier le texte</a:t>
            </a:r>
          </a:p>
          <a:p>
            <a:pPr lvl="1"/>
            <a:r>
              <a:rPr lang="fr-FR"/>
              <a:t>Modifier le texte</a:t>
            </a:r>
          </a:p>
          <a:p>
            <a:pPr lvl="2"/>
            <a:r>
              <a:rPr lang="fr-FR"/>
              <a:t>Modifier le texte</a:t>
            </a:r>
          </a:p>
        </p:txBody>
      </p:sp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12504E3D-9C19-F341-9F96-F58C4035C2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680" y="904938"/>
            <a:ext cx="10515600" cy="280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Ici le sous titre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969E30F-70F2-40A1-A120-2BC38A2810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72555" y="139058"/>
            <a:ext cx="3584759" cy="707197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94A5233C-CFA6-4589-B92D-2B32ADC9C7DA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66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 et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5A23273-C42B-426D-BEDA-DCD21651B5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5539" y="192858"/>
            <a:ext cx="2176461" cy="707197"/>
          </a:xfrm>
          <a:prstGeom prst="rect">
            <a:avLst/>
          </a:prstGeom>
        </p:spPr>
      </p:pic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34F598FF-64A8-6D4D-83B9-16C7B3090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9693" y="1318846"/>
            <a:ext cx="4876800" cy="550105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6047232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77AEB970-8F6C-4C9A-A50F-C1953A685CD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 et image à droit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34F598FF-64A8-6D4D-83B9-16C7B3090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1231642"/>
            <a:ext cx="4876800" cy="486118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6047232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F9290192-4840-46EB-A80E-B0DA20EDB602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58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7560" y="1149346"/>
            <a:ext cx="8016240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CF15FBC-2684-DE45-9B83-BA77A34141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04914"/>
            <a:ext cx="1965582" cy="3790046"/>
          </a:xfrm>
          <a:prstGeom prst="rect">
            <a:avLst/>
          </a:prstGeom>
        </p:spPr>
      </p:pic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789312B-D5DA-9E4D-A90A-997538DAFE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963" y="1993900"/>
            <a:ext cx="1727200" cy="301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Insérer un </a:t>
            </a:r>
            <a:r>
              <a:rPr lang="fr-FR" err="1"/>
              <a:t>screenshot</a:t>
            </a:r>
            <a:endParaRPr lang="fr-FR"/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E20AE3A4-2CD3-4606-B67F-A67E37E54106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47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76672" y="1149346"/>
            <a:ext cx="5977128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6AA75C-5D0B-3B44-86A0-A75CDB4CA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765" y="1959894"/>
            <a:ext cx="4481875" cy="2959972"/>
          </a:xfrm>
          <a:prstGeom prst="rect">
            <a:avLst/>
          </a:prstGeom>
        </p:spPr>
      </p:pic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789312B-D5DA-9E4D-A90A-997538DAFE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80744" y="2094484"/>
            <a:ext cx="2944367" cy="164541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Insérer un </a:t>
            </a:r>
            <a:r>
              <a:rPr lang="fr-FR" err="1"/>
              <a:t>screenshot</a:t>
            </a:r>
            <a:endParaRPr lang="fr-FR"/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DEB9D7F2-51E4-485C-9748-EEF8713F487A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337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FF5A8D2-541F-E44E-8899-AAA65BB3D80E}"/>
              </a:ext>
            </a:extLst>
          </p:cNvPr>
          <p:cNvSpPr/>
          <p:nvPr userDrawn="1"/>
        </p:nvSpPr>
        <p:spPr>
          <a:xfrm>
            <a:off x="1691640" y="322072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C26965E-27F2-EE43-BC3A-4B9B82492C41}"/>
              </a:ext>
            </a:extLst>
          </p:cNvPr>
          <p:cNvGrpSpPr/>
          <p:nvPr userDrawn="1"/>
        </p:nvGrpSpPr>
        <p:grpSpPr>
          <a:xfrm>
            <a:off x="2273056" y="3329244"/>
            <a:ext cx="1332091" cy="175504"/>
            <a:chOff x="1175776" y="2475804"/>
            <a:chExt cx="1332091" cy="175504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92D9294-4C67-7847-91C4-BA61AD06A538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66B1016-DD4F-3849-BCAD-E253B7668CEB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189F768-A36A-6E42-A44C-4FFB02AC4C62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6F8DB91E-C335-B54F-B141-76565A2D69E7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69EB332-3CFB-0446-8F83-8B6AAD50976C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6" name="Ellipse 15">
            <a:extLst>
              <a:ext uri="{FF2B5EF4-FFF2-40B4-BE49-F238E27FC236}">
                <a16:creationId xmlns:a16="http://schemas.microsoft.com/office/drawing/2014/main" id="{5AF0544B-2977-8943-8A44-A7B3C0680B28}"/>
              </a:ext>
            </a:extLst>
          </p:cNvPr>
          <p:cNvSpPr/>
          <p:nvPr userDrawn="1"/>
        </p:nvSpPr>
        <p:spPr>
          <a:xfrm>
            <a:off x="3764280" y="319024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DD970852-9A08-9549-9B44-9914D5A92545}"/>
              </a:ext>
            </a:extLst>
          </p:cNvPr>
          <p:cNvGrpSpPr/>
          <p:nvPr userDrawn="1"/>
        </p:nvGrpSpPr>
        <p:grpSpPr>
          <a:xfrm>
            <a:off x="4370453" y="3326008"/>
            <a:ext cx="1332091" cy="175504"/>
            <a:chOff x="1175776" y="2475804"/>
            <a:chExt cx="1332091" cy="175504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870C0F1B-6419-CD4C-BDC1-ED5E059EEAAB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B0FFCB0-6643-2C48-8DB8-E7B5C477E357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6174D751-DDD5-D64C-BDC1-14F9086F71C1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96E40B63-76B9-454E-8BA8-A1179C0E6925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432F14A3-89B0-C645-87FD-706565F78D28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Ellipse 22">
            <a:extLst>
              <a:ext uri="{FF2B5EF4-FFF2-40B4-BE49-F238E27FC236}">
                <a16:creationId xmlns:a16="http://schemas.microsoft.com/office/drawing/2014/main" id="{9F526078-1EEE-4041-8EAA-F91263F20857}"/>
              </a:ext>
            </a:extLst>
          </p:cNvPr>
          <p:cNvSpPr/>
          <p:nvPr userDrawn="1"/>
        </p:nvSpPr>
        <p:spPr>
          <a:xfrm>
            <a:off x="5836920" y="319024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0175120C-96CB-7F44-A1BF-C3F89009B785}"/>
              </a:ext>
            </a:extLst>
          </p:cNvPr>
          <p:cNvGrpSpPr/>
          <p:nvPr userDrawn="1"/>
        </p:nvGrpSpPr>
        <p:grpSpPr>
          <a:xfrm>
            <a:off x="6414938" y="3326008"/>
            <a:ext cx="1332091" cy="175504"/>
            <a:chOff x="1175776" y="2475804"/>
            <a:chExt cx="1332091" cy="175504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8E1ED4E7-E220-AB48-A0E6-3C0FC4A0CB0B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C2431EF-7517-9E47-8CC3-C430B6F6DA4F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E8D16826-FD3E-2441-850C-173C376448F9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B820370D-656E-674E-A63F-4C7DB9AC2793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D072AEE7-71DB-B643-A605-784C13E024E6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Ellipse 29">
            <a:extLst>
              <a:ext uri="{FF2B5EF4-FFF2-40B4-BE49-F238E27FC236}">
                <a16:creationId xmlns:a16="http://schemas.microsoft.com/office/drawing/2014/main" id="{CAED17C2-0D9D-8547-A3E8-A565D98E082B}"/>
              </a:ext>
            </a:extLst>
          </p:cNvPr>
          <p:cNvSpPr/>
          <p:nvPr userDrawn="1"/>
        </p:nvSpPr>
        <p:spPr>
          <a:xfrm>
            <a:off x="7909560" y="319024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7A143A6-9738-1949-8AE0-FC2143A2B47C}"/>
              </a:ext>
            </a:extLst>
          </p:cNvPr>
          <p:cNvGrpSpPr/>
          <p:nvPr userDrawn="1"/>
        </p:nvGrpSpPr>
        <p:grpSpPr>
          <a:xfrm>
            <a:off x="8519131" y="3326008"/>
            <a:ext cx="1332091" cy="175504"/>
            <a:chOff x="1175776" y="2475804"/>
            <a:chExt cx="1332091" cy="175504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35DE8354-51A6-CD45-9CF5-4FB1C1D0512C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DFCD928-AA18-4240-B32E-5C7B04669F3F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74C9A4CE-9AFD-5A4E-9B56-77A65E9CBE00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024923C-48BE-EA4F-B0B7-DAB26BDBC05F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5ED9E5F-3256-2E43-8FA1-7735A987D54B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Ellipse 36">
            <a:extLst>
              <a:ext uri="{FF2B5EF4-FFF2-40B4-BE49-F238E27FC236}">
                <a16:creationId xmlns:a16="http://schemas.microsoft.com/office/drawing/2014/main" id="{99D00D13-C50F-044F-8466-D83495BFDAFE}"/>
              </a:ext>
            </a:extLst>
          </p:cNvPr>
          <p:cNvSpPr/>
          <p:nvPr userDrawn="1"/>
        </p:nvSpPr>
        <p:spPr>
          <a:xfrm>
            <a:off x="9982200" y="3166232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space réservé du texte 6">
            <a:extLst>
              <a:ext uri="{FF2B5EF4-FFF2-40B4-BE49-F238E27FC236}">
                <a16:creationId xmlns:a16="http://schemas.microsoft.com/office/drawing/2014/main" id="{D8BE6238-6EC8-1C4A-AF25-0806DF3B69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159" y="147885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9" name="Espace réservé du texte 6">
            <a:extLst>
              <a:ext uri="{FF2B5EF4-FFF2-40B4-BE49-F238E27FC236}">
                <a16:creationId xmlns:a16="http://schemas.microsoft.com/office/drawing/2014/main" id="{B50D6731-E21C-1A4F-A701-836741E9EB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5999" y="1107411"/>
            <a:ext cx="1838409" cy="307205"/>
          </a:xfrm>
          <a:prstGeom prst="rect">
            <a:avLst/>
          </a:prstGeom>
        </p:spPr>
        <p:txBody>
          <a:bodyPr/>
          <a:lstStyle>
            <a:lvl1pPr>
              <a:defRPr lang="fr-FR" sz="1600" b="1" i="0" dirty="0">
                <a:solidFill>
                  <a:srgbClr val="BB9D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/>
              <a:t>Titre</a:t>
            </a:r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8B630A10-DD2A-504D-BCED-57A6358A9B85}"/>
              </a:ext>
            </a:extLst>
          </p:cNvPr>
          <p:cNvGrpSpPr/>
          <p:nvPr userDrawn="1"/>
        </p:nvGrpSpPr>
        <p:grpSpPr>
          <a:xfrm>
            <a:off x="1813099" y="2495035"/>
            <a:ext cx="244205" cy="611571"/>
            <a:chOff x="1744284" y="2044820"/>
            <a:chExt cx="341752" cy="855860"/>
          </a:xfrm>
        </p:grpSpPr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04F2BB81-9803-0642-B9EA-043C0C178BED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11442F51-8443-3F46-B2FF-FA1D56AF1D31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8D39EC34-EF31-3B42-8E5F-EA828F5107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24CCDE4C-6DA7-F245-B3EE-C746571E3532}"/>
              </a:ext>
            </a:extLst>
          </p:cNvPr>
          <p:cNvGrpSpPr/>
          <p:nvPr userDrawn="1"/>
        </p:nvGrpSpPr>
        <p:grpSpPr>
          <a:xfrm>
            <a:off x="3878394" y="2483884"/>
            <a:ext cx="244205" cy="611571"/>
            <a:chOff x="1744284" y="2044820"/>
            <a:chExt cx="341752" cy="855860"/>
          </a:xfrm>
        </p:grpSpPr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FC248C7B-A356-0745-B905-D8CCE96EB530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B5462E5-600D-F048-8BA7-68CE6D18E218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86D8D71B-822F-6D4F-97ED-9F09DCFABF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DA79585F-467C-6044-8003-BCD4AC0088F8}"/>
              </a:ext>
            </a:extLst>
          </p:cNvPr>
          <p:cNvGrpSpPr/>
          <p:nvPr userDrawn="1"/>
        </p:nvGrpSpPr>
        <p:grpSpPr>
          <a:xfrm>
            <a:off x="5965662" y="2484874"/>
            <a:ext cx="244205" cy="611571"/>
            <a:chOff x="1744284" y="2044820"/>
            <a:chExt cx="341752" cy="855860"/>
          </a:xfrm>
        </p:grpSpPr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BC970EDC-4909-0F4C-8884-EEF8B70F4D9E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2ABBFF70-5F52-3A43-BC43-23729BCFC21A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2BEA7144-FDB7-D64E-8D3C-F229169CDD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BF7A9860-2851-8449-80CD-A679747ACF99}"/>
              </a:ext>
            </a:extLst>
          </p:cNvPr>
          <p:cNvGrpSpPr/>
          <p:nvPr userDrawn="1"/>
        </p:nvGrpSpPr>
        <p:grpSpPr>
          <a:xfrm>
            <a:off x="8010637" y="2473723"/>
            <a:ext cx="244205" cy="611571"/>
            <a:chOff x="1744284" y="2044820"/>
            <a:chExt cx="341752" cy="855860"/>
          </a:xfrm>
        </p:grpSpPr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CCE35B41-E3AE-014F-8F51-A252812F823D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555235BF-8F99-214C-98B6-74FC10D2115E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283C72F3-E040-1744-8A4F-40BB0E5CB8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B87F25CA-C807-784C-89F7-23D673BC1A54}"/>
              </a:ext>
            </a:extLst>
          </p:cNvPr>
          <p:cNvGrpSpPr/>
          <p:nvPr userDrawn="1"/>
        </p:nvGrpSpPr>
        <p:grpSpPr>
          <a:xfrm>
            <a:off x="10086092" y="2473723"/>
            <a:ext cx="244205" cy="611571"/>
            <a:chOff x="1744284" y="2044820"/>
            <a:chExt cx="341752" cy="855860"/>
          </a:xfrm>
        </p:grpSpPr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425B60E5-D02D-FD4B-A20E-0F031E64A74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71EFEB80-4092-BC40-969B-266C8DE1C572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D1D44F0-9CB2-C744-90D9-E635AA5F45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3BF93FB8-CF05-FA49-9442-2A8F45AD8FD3}"/>
              </a:ext>
            </a:extLst>
          </p:cNvPr>
          <p:cNvGrpSpPr/>
          <p:nvPr userDrawn="1"/>
        </p:nvGrpSpPr>
        <p:grpSpPr>
          <a:xfrm rot="10800000">
            <a:off x="1802939" y="3724395"/>
            <a:ext cx="244205" cy="611571"/>
            <a:chOff x="1744284" y="2044820"/>
            <a:chExt cx="341752" cy="855860"/>
          </a:xfrm>
        </p:grpSpPr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3EF7AB52-3301-7540-9034-7025DD0CB7C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D9F8F156-BC97-8546-871D-3EAA39C98284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913A6620-E94D-F04A-88A4-609A56D56B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23" name="Groupe 122">
            <a:extLst>
              <a:ext uri="{FF2B5EF4-FFF2-40B4-BE49-F238E27FC236}">
                <a16:creationId xmlns:a16="http://schemas.microsoft.com/office/drawing/2014/main" id="{56F8287A-679C-1A4D-9BBF-BD1D7B69F6A5}"/>
              </a:ext>
            </a:extLst>
          </p:cNvPr>
          <p:cNvGrpSpPr/>
          <p:nvPr userDrawn="1"/>
        </p:nvGrpSpPr>
        <p:grpSpPr>
          <a:xfrm rot="10800000">
            <a:off x="3868234" y="3713244"/>
            <a:ext cx="244205" cy="611571"/>
            <a:chOff x="1744284" y="2044820"/>
            <a:chExt cx="341752" cy="855860"/>
          </a:xfrm>
        </p:grpSpPr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E5D6A8A-51F0-3541-A601-86902ED9B4D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443ECE89-A5CF-794F-AA28-6CF51C48E64A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6" name="Image 125">
              <a:extLst>
                <a:ext uri="{FF2B5EF4-FFF2-40B4-BE49-F238E27FC236}">
                  <a16:creationId xmlns:a16="http://schemas.microsoft.com/office/drawing/2014/main" id="{8E54D4B7-D5B8-EA4E-99E8-3D5EF71F15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D1262C1B-D0BE-E042-AB26-853270912C04}"/>
              </a:ext>
            </a:extLst>
          </p:cNvPr>
          <p:cNvGrpSpPr/>
          <p:nvPr userDrawn="1"/>
        </p:nvGrpSpPr>
        <p:grpSpPr>
          <a:xfrm rot="10800000">
            <a:off x="5945342" y="3714234"/>
            <a:ext cx="244205" cy="611571"/>
            <a:chOff x="1744284" y="2044820"/>
            <a:chExt cx="341752" cy="855860"/>
          </a:xfrm>
        </p:grpSpPr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D86A1528-88EC-7D4B-A5FF-7F88AF3F45BC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4A2B8D9A-768D-3040-B977-19A5894BADA9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0" name="Image 129">
              <a:extLst>
                <a:ext uri="{FF2B5EF4-FFF2-40B4-BE49-F238E27FC236}">
                  <a16:creationId xmlns:a16="http://schemas.microsoft.com/office/drawing/2014/main" id="{48056CCE-6562-A74F-9111-1EE685087D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10B5E5BC-F508-C14A-9543-C89476C5DF46}"/>
              </a:ext>
            </a:extLst>
          </p:cNvPr>
          <p:cNvGrpSpPr/>
          <p:nvPr userDrawn="1"/>
        </p:nvGrpSpPr>
        <p:grpSpPr>
          <a:xfrm rot="10800000">
            <a:off x="8010637" y="3703083"/>
            <a:ext cx="244205" cy="611571"/>
            <a:chOff x="1744284" y="2044820"/>
            <a:chExt cx="341752" cy="855860"/>
          </a:xfrm>
        </p:grpSpPr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CF97DB9C-F6EF-4F46-9F1C-6078F69BC3F3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E47AADF6-D0AF-964C-BEDD-1D39B4F90F74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4" name="Image 133">
              <a:extLst>
                <a:ext uri="{FF2B5EF4-FFF2-40B4-BE49-F238E27FC236}">
                  <a16:creationId xmlns:a16="http://schemas.microsoft.com/office/drawing/2014/main" id="{CA47C4DF-5A51-3146-B4C9-D28495410E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35" name="Groupe 134">
            <a:extLst>
              <a:ext uri="{FF2B5EF4-FFF2-40B4-BE49-F238E27FC236}">
                <a16:creationId xmlns:a16="http://schemas.microsoft.com/office/drawing/2014/main" id="{2CFE3C1A-9269-304B-86EE-C4845B08702E}"/>
              </a:ext>
            </a:extLst>
          </p:cNvPr>
          <p:cNvGrpSpPr/>
          <p:nvPr userDrawn="1"/>
        </p:nvGrpSpPr>
        <p:grpSpPr>
          <a:xfrm rot="10800000">
            <a:off x="10086092" y="3703083"/>
            <a:ext cx="244205" cy="611571"/>
            <a:chOff x="1744284" y="2044820"/>
            <a:chExt cx="341752" cy="855860"/>
          </a:xfrm>
        </p:grpSpPr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1D998EBC-B595-914D-A50C-C90058C3C25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A0D5747A-9E2E-1C4C-AA2A-39C3C84D4C81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8" name="Image 137">
              <a:extLst>
                <a:ext uri="{FF2B5EF4-FFF2-40B4-BE49-F238E27FC236}">
                  <a16:creationId xmlns:a16="http://schemas.microsoft.com/office/drawing/2014/main" id="{52ECE2B1-5666-B645-BC71-D46D538984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sp>
        <p:nvSpPr>
          <p:cNvPr id="139" name="Espace réservé du texte 6">
            <a:extLst>
              <a:ext uri="{FF2B5EF4-FFF2-40B4-BE49-F238E27FC236}">
                <a16:creationId xmlns:a16="http://schemas.microsoft.com/office/drawing/2014/main" id="{C16FF962-659D-894A-80AB-A64C27B989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89834" y="148901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0" name="Espace réservé du texte 6">
            <a:extLst>
              <a:ext uri="{FF2B5EF4-FFF2-40B4-BE49-F238E27FC236}">
                <a16:creationId xmlns:a16="http://schemas.microsoft.com/office/drawing/2014/main" id="{333165B4-5D4E-4044-A659-E8AEB9F4A25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79674" y="111757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1" name="Espace réservé du texte 6">
            <a:extLst>
              <a:ext uri="{FF2B5EF4-FFF2-40B4-BE49-F238E27FC236}">
                <a16:creationId xmlns:a16="http://schemas.microsoft.com/office/drawing/2014/main" id="{930DA154-6E27-B443-B6F8-6CA8A054EF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8902" y="149917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2" name="Espace réservé du texte 6">
            <a:extLst>
              <a:ext uri="{FF2B5EF4-FFF2-40B4-BE49-F238E27FC236}">
                <a16:creationId xmlns:a16="http://schemas.microsoft.com/office/drawing/2014/main" id="{476F2773-D7A8-FB43-BBCE-B8654B24F18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68742" y="112773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3" name="Espace réservé du texte 6">
            <a:extLst>
              <a:ext uri="{FF2B5EF4-FFF2-40B4-BE49-F238E27FC236}">
                <a16:creationId xmlns:a16="http://schemas.microsoft.com/office/drawing/2014/main" id="{2D8776A9-8F63-5946-8550-58D2EB7C8C6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23877" y="150933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4" name="Espace réservé du texte 6">
            <a:extLst>
              <a:ext uri="{FF2B5EF4-FFF2-40B4-BE49-F238E27FC236}">
                <a16:creationId xmlns:a16="http://schemas.microsoft.com/office/drawing/2014/main" id="{EE11B54F-800D-5D41-9D7A-0ADA7A3DD0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213717" y="113789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5" name="Espace réservé du texte 6">
            <a:extLst>
              <a:ext uri="{FF2B5EF4-FFF2-40B4-BE49-F238E27FC236}">
                <a16:creationId xmlns:a16="http://schemas.microsoft.com/office/drawing/2014/main" id="{165F939D-56DD-9444-8662-161736D58C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09127" y="150933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6" name="Espace réservé du texte 6">
            <a:extLst>
              <a:ext uri="{FF2B5EF4-FFF2-40B4-BE49-F238E27FC236}">
                <a16:creationId xmlns:a16="http://schemas.microsoft.com/office/drawing/2014/main" id="{4236946C-E1E8-C447-A658-C8FB1B8CE1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98967" y="113789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7" name="Espace réservé du texte 6">
            <a:extLst>
              <a:ext uri="{FF2B5EF4-FFF2-40B4-BE49-F238E27FC236}">
                <a16:creationId xmlns:a16="http://schemas.microsoft.com/office/drawing/2014/main" id="{8F25545C-C2DB-FA47-BE11-0FD59A850F9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6319" y="478126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8" name="Espace réservé du texte 6">
            <a:extLst>
              <a:ext uri="{FF2B5EF4-FFF2-40B4-BE49-F238E27FC236}">
                <a16:creationId xmlns:a16="http://schemas.microsoft.com/office/drawing/2014/main" id="{CC7DDA7E-5A5C-0347-A28E-84D55FEA3B5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6159" y="440981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9" name="Espace réservé du texte 6">
            <a:extLst>
              <a:ext uri="{FF2B5EF4-FFF2-40B4-BE49-F238E27FC236}">
                <a16:creationId xmlns:a16="http://schemas.microsoft.com/office/drawing/2014/main" id="{19C9DC6A-8714-CE42-A764-9DE1566CAE0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099994" y="479142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0" name="Espace réservé du texte 6">
            <a:extLst>
              <a:ext uri="{FF2B5EF4-FFF2-40B4-BE49-F238E27FC236}">
                <a16:creationId xmlns:a16="http://schemas.microsoft.com/office/drawing/2014/main" id="{BCF4274F-4307-1C40-8CDF-49C402E7FAE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089834" y="441997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51" name="Espace réservé du texte 6">
            <a:extLst>
              <a:ext uri="{FF2B5EF4-FFF2-40B4-BE49-F238E27FC236}">
                <a16:creationId xmlns:a16="http://schemas.microsoft.com/office/drawing/2014/main" id="{88F826C7-7533-9F4A-9C18-52BAAD68C25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89062" y="480158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2" name="Espace réservé du texte 6">
            <a:extLst>
              <a:ext uri="{FF2B5EF4-FFF2-40B4-BE49-F238E27FC236}">
                <a16:creationId xmlns:a16="http://schemas.microsoft.com/office/drawing/2014/main" id="{F78C322C-C28C-6542-8414-C9DCADCFCA1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78902" y="443013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53" name="Espace réservé du texte 6">
            <a:extLst>
              <a:ext uri="{FF2B5EF4-FFF2-40B4-BE49-F238E27FC236}">
                <a16:creationId xmlns:a16="http://schemas.microsoft.com/office/drawing/2014/main" id="{C692A814-F594-B344-B1B7-8764553201B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234037" y="481174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4" name="Espace réservé du texte 6">
            <a:extLst>
              <a:ext uri="{FF2B5EF4-FFF2-40B4-BE49-F238E27FC236}">
                <a16:creationId xmlns:a16="http://schemas.microsoft.com/office/drawing/2014/main" id="{F9BA3B4C-6445-6C41-AC02-600A4F899A5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223877" y="444029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55" name="Espace réservé du texte 6">
            <a:extLst>
              <a:ext uri="{FF2B5EF4-FFF2-40B4-BE49-F238E27FC236}">
                <a16:creationId xmlns:a16="http://schemas.microsoft.com/office/drawing/2014/main" id="{B21AC761-9048-DB44-A57B-E9480C5177A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19287" y="481174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6" name="Espace réservé du texte 6">
            <a:extLst>
              <a:ext uri="{FF2B5EF4-FFF2-40B4-BE49-F238E27FC236}">
                <a16:creationId xmlns:a16="http://schemas.microsoft.com/office/drawing/2014/main" id="{4A3C60AC-160E-2244-933B-DF0577CDA36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09127" y="444029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9FAB774E-90C9-415B-828A-7845ECE6CFC6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2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team bui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F98582-81FA-4EC9-BB93-6BE001979F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4CEF2AD-FA32-4997-B2ED-E1A884017D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9" name="Titre 9">
            <a:extLst>
              <a:ext uri="{FF2B5EF4-FFF2-40B4-BE49-F238E27FC236}">
                <a16:creationId xmlns:a16="http://schemas.microsoft.com/office/drawing/2014/main" id="{B878300F-8B86-2145-B31C-131070B34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429750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FF5A8D2-541F-E44E-8899-AAA65BB3D80E}"/>
              </a:ext>
            </a:extLst>
          </p:cNvPr>
          <p:cNvSpPr/>
          <p:nvPr userDrawn="1"/>
        </p:nvSpPr>
        <p:spPr>
          <a:xfrm>
            <a:off x="1717602" y="3276827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9E400002-300C-5846-BD2A-D028580CCE9E}"/>
              </a:ext>
            </a:extLst>
          </p:cNvPr>
          <p:cNvGrpSpPr/>
          <p:nvPr userDrawn="1"/>
        </p:nvGrpSpPr>
        <p:grpSpPr>
          <a:xfrm>
            <a:off x="1943046" y="2583241"/>
            <a:ext cx="244205" cy="611571"/>
            <a:chOff x="1744284" y="2044820"/>
            <a:chExt cx="341752" cy="855860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0FA519F4-51B8-1C4B-9E01-1831247EAB1D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1BC69E6D-83E6-7C47-82E1-6F7B663C3BDF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F13AA3EC-C620-AC4E-A5A0-231C2DACA1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E166AB96-1651-3D47-876E-5475BB5A88C8}"/>
              </a:ext>
            </a:extLst>
          </p:cNvPr>
          <p:cNvGrpSpPr/>
          <p:nvPr userDrawn="1"/>
        </p:nvGrpSpPr>
        <p:grpSpPr>
          <a:xfrm rot="10800000">
            <a:off x="3903323" y="4046698"/>
            <a:ext cx="244205" cy="611571"/>
            <a:chOff x="1744284" y="2044820"/>
            <a:chExt cx="341752" cy="85586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B924D0D4-A79E-1546-ABBB-B27C6DF4F86F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DE8D98D0-511B-B047-95AA-6248093B28FC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A24B47C9-AEF0-5641-97A3-14EE8480A2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BB5E3511-6BF4-1744-AE59-1CCFF4F6926E}"/>
              </a:ext>
            </a:extLst>
          </p:cNvPr>
          <p:cNvGrpSpPr/>
          <p:nvPr userDrawn="1"/>
        </p:nvGrpSpPr>
        <p:grpSpPr>
          <a:xfrm>
            <a:off x="5973201" y="2570479"/>
            <a:ext cx="244205" cy="611571"/>
            <a:chOff x="1744284" y="2044820"/>
            <a:chExt cx="341752" cy="855860"/>
          </a:xfrm>
        </p:grpSpPr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38E46354-9D12-4B48-AF99-3F995A888EC8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D8B7F22A-4C5C-9541-A49C-BBED0B58C9C8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A181152F-ECA3-1A43-8019-C93D130AAA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F3F449D2-2783-9946-A5E9-D25F8D17405F}"/>
              </a:ext>
            </a:extLst>
          </p:cNvPr>
          <p:cNvGrpSpPr/>
          <p:nvPr userDrawn="1"/>
        </p:nvGrpSpPr>
        <p:grpSpPr>
          <a:xfrm rot="10800000">
            <a:off x="8048838" y="4023776"/>
            <a:ext cx="244205" cy="611571"/>
            <a:chOff x="1744284" y="2044820"/>
            <a:chExt cx="341752" cy="855860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95D24E44-4F6F-F34B-AC46-09C61D1F5D42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82509606-19C6-3144-A2AB-B9E6105085EB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8EF19769-9D3E-7A43-9419-18AD2B28F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8D09FD3B-F959-074B-A52D-E738EAA57FAB}"/>
              </a:ext>
            </a:extLst>
          </p:cNvPr>
          <p:cNvGrpSpPr/>
          <p:nvPr userDrawn="1"/>
        </p:nvGrpSpPr>
        <p:grpSpPr>
          <a:xfrm>
            <a:off x="10049718" y="2570479"/>
            <a:ext cx="244205" cy="611571"/>
            <a:chOff x="1744284" y="2044820"/>
            <a:chExt cx="341752" cy="855860"/>
          </a:xfrm>
        </p:grpSpPr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442AD575-013B-CE46-B4E0-2E2171F17446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AB8F6AC9-69FA-174B-A380-0A8019E0F6BD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id="{ADFFE59D-745E-9A4F-B1C7-141A094848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sp>
        <p:nvSpPr>
          <p:cNvPr id="79" name="Espace réservé du texte 6">
            <a:extLst>
              <a:ext uri="{FF2B5EF4-FFF2-40B4-BE49-F238E27FC236}">
                <a16:creationId xmlns:a16="http://schemas.microsoft.com/office/drawing/2014/main" id="{D8BE6238-6EC8-1C4A-AF25-0806DF3B69D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16561" y="1826096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9" name="Espace réservé du texte 6">
            <a:extLst>
              <a:ext uri="{FF2B5EF4-FFF2-40B4-BE49-F238E27FC236}">
                <a16:creationId xmlns:a16="http://schemas.microsoft.com/office/drawing/2014/main" id="{B50D6731-E21C-1A4F-A701-836741E9EB4F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16561" y="1198851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rgbClr val="BB9D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E1F475A1-852F-C647-A563-D9B0780C21B4}"/>
              </a:ext>
            </a:extLst>
          </p:cNvPr>
          <p:cNvSpPr/>
          <p:nvPr userDrawn="1"/>
        </p:nvSpPr>
        <p:spPr>
          <a:xfrm>
            <a:off x="3680483" y="3276826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18E7C2DB-ED95-6448-9350-5D3008E15AEA}"/>
              </a:ext>
            </a:extLst>
          </p:cNvPr>
          <p:cNvSpPr/>
          <p:nvPr userDrawn="1"/>
        </p:nvSpPr>
        <p:spPr>
          <a:xfrm>
            <a:off x="5733038" y="3276825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615644A-30C5-0F4F-BF4C-CFB8EE6F4055}"/>
              </a:ext>
            </a:extLst>
          </p:cNvPr>
          <p:cNvGrpSpPr/>
          <p:nvPr userDrawn="1"/>
        </p:nvGrpSpPr>
        <p:grpSpPr>
          <a:xfrm>
            <a:off x="2518791" y="3520123"/>
            <a:ext cx="1043276" cy="175504"/>
            <a:chOff x="1584071" y="3327083"/>
            <a:chExt cx="1043276" cy="175504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92D9294-4C67-7847-91C4-BA61AD06A538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66B1016-DD4F-3849-BCAD-E253B7668CEB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D6429E2E-A5F6-4E41-BF38-175CE87A89A7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729BF3CB-D38F-E542-A2F1-E0B94A331E0A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0918AB6A-98D1-A540-930E-AD0E5D078789}"/>
              </a:ext>
            </a:extLst>
          </p:cNvPr>
          <p:cNvGrpSpPr/>
          <p:nvPr userDrawn="1"/>
        </p:nvGrpSpPr>
        <p:grpSpPr>
          <a:xfrm>
            <a:off x="4518642" y="3520123"/>
            <a:ext cx="1043276" cy="175504"/>
            <a:chOff x="1584071" y="3327083"/>
            <a:chExt cx="1043276" cy="175504"/>
          </a:xfrm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36A6DFA2-1DA0-EF4F-8B28-7BC3DACB26DA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BF0684C-BD5C-FA4D-858D-E0AB0C370420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08AA12A5-FF28-E94D-937F-8C780A09684F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E2113E75-10F8-EF44-95AE-13CC37AA3973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540E6116-CFE1-4E4B-B47E-7D3294A44D09}"/>
              </a:ext>
            </a:extLst>
          </p:cNvPr>
          <p:cNvGrpSpPr/>
          <p:nvPr userDrawn="1"/>
        </p:nvGrpSpPr>
        <p:grpSpPr>
          <a:xfrm>
            <a:off x="6579097" y="3520123"/>
            <a:ext cx="1043276" cy="175504"/>
            <a:chOff x="1584071" y="3327083"/>
            <a:chExt cx="1043276" cy="175504"/>
          </a:xfrm>
        </p:grpSpPr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17DFA62-554C-0E45-9298-CD054775595F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183573E6-7D41-EC4E-ABA1-B7B6BD816432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89E7EA81-1687-A847-9E14-026565FA8923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4C32E87A-72D6-D443-9566-23B6D3E358DC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0" name="Ellipse 119">
            <a:extLst>
              <a:ext uri="{FF2B5EF4-FFF2-40B4-BE49-F238E27FC236}">
                <a16:creationId xmlns:a16="http://schemas.microsoft.com/office/drawing/2014/main" id="{26A9A506-EF26-3F40-9401-6A631A4C8D60}"/>
              </a:ext>
            </a:extLst>
          </p:cNvPr>
          <p:cNvSpPr/>
          <p:nvPr userDrawn="1"/>
        </p:nvSpPr>
        <p:spPr>
          <a:xfrm>
            <a:off x="7805678" y="3261170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FBD0DEA1-2797-8340-B10A-2E51B8646F27}"/>
              </a:ext>
            </a:extLst>
          </p:cNvPr>
          <p:cNvGrpSpPr/>
          <p:nvPr userDrawn="1"/>
        </p:nvGrpSpPr>
        <p:grpSpPr>
          <a:xfrm>
            <a:off x="8628105" y="3520123"/>
            <a:ext cx="1043276" cy="175504"/>
            <a:chOff x="1584071" y="3327083"/>
            <a:chExt cx="1043276" cy="175504"/>
          </a:xfrm>
        </p:grpSpPr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0F09918B-EDB3-174B-9DD0-8276BFF44CE6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6512FA33-AD58-8A46-A494-2874134234B0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99F41175-CF83-464C-BE34-97DB48595F06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C75116AE-FE21-4E40-83B7-3A94D14A65E9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6" name="Ellipse 125">
            <a:extLst>
              <a:ext uri="{FF2B5EF4-FFF2-40B4-BE49-F238E27FC236}">
                <a16:creationId xmlns:a16="http://schemas.microsoft.com/office/drawing/2014/main" id="{01292FEB-4454-F64D-9B4D-3A39E7DBE7F5}"/>
              </a:ext>
            </a:extLst>
          </p:cNvPr>
          <p:cNvSpPr/>
          <p:nvPr userDrawn="1"/>
        </p:nvSpPr>
        <p:spPr>
          <a:xfrm>
            <a:off x="9824830" y="3264110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space réservé du texte 6">
            <a:extLst>
              <a:ext uri="{FF2B5EF4-FFF2-40B4-BE49-F238E27FC236}">
                <a16:creationId xmlns:a16="http://schemas.microsoft.com/office/drawing/2014/main" id="{EAD6AABD-F8A6-904F-80D3-8B434C09FB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6337" y="1817664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3" name="Espace réservé du texte 6">
            <a:extLst>
              <a:ext uri="{FF2B5EF4-FFF2-40B4-BE49-F238E27FC236}">
                <a16:creationId xmlns:a16="http://schemas.microsoft.com/office/drawing/2014/main" id="{C9CC8C57-A014-C540-AD4D-0C15F0E5FDB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66337" y="1190419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4" name="Espace réservé du texte 6">
            <a:extLst>
              <a:ext uri="{FF2B5EF4-FFF2-40B4-BE49-F238E27FC236}">
                <a16:creationId xmlns:a16="http://schemas.microsoft.com/office/drawing/2014/main" id="{65A009DA-96AC-9E46-B0E1-018A269E73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2619" y="1814193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5" name="Espace réservé du texte 6">
            <a:extLst>
              <a:ext uri="{FF2B5EF4-FFF2-40B4-BE49-F238E27FC236}">
                <a16:creationId xmlns:a16="http://schemas.microsoft.com/office/drawing/2014/main" id="{BFCAD071-A5A6-D04E-8EC6-5951AA9AC06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32619" y="1186948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6" name="Espace réservé du texte 6">
            <a:extLst>
              <a:ext uri="{FF2B5EF4-FFF2-40B4-BE49-F238E27FC236}">
                <a16:creationId xmlns:a16="http://schemas.microsoft.com/office/drawing/2014/main" id="{713AE6A7-56C8-D24B-89C2-FEEBF78473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3435" y="5396807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7" name="Espace réservé du texte 6">
            <a:extLst>
              <a:ext uri="{FF2B5EF4-FFF2-40B4-BE49-F238E27FC236}">
                <a16:creationId xmlns:a16="http://schemas.microsoft.com/office/drawing/2014/main" id="{67FFC808-CDEC-614A-97B7-4D117BFA37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03435" y="4769562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8" name="Espace réservé du texte 6">
            <a:extLst>
              <a:ext uri="{FF2B5EF4-FFF2-40B4-BE49-F238E27FC236}">
                <a16:creationId xmlns:a16="http://schemas.microsoft.com/office/drawing/2014/main" id="{8E62FBAA-F512-744C-BBBC-DDC4F97A548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56944" y="5388987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9" name="Espace réservé du texte 6">
            <a:extLst>
              <a:ext uri="{FF2B5EF4-FFF2-40B4-BE49-F238E27FC236}">
                <a16:creationId xmlns:a16="http://schemas.microsoft.com/office/drawing/2014/main" id="{EE469DCB-7AF1-AE4C-AD3E-BA7F17432C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56944" y="4761742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40" name="Espace réservé du texte 6">
            <a:extLst>
              <a:ext uri="{FF2B5EF4-FFF2-40B4-BE49-F238E27FC236}">
                <a16:creationId xmlns:a16="http://schemas.microsoft.com/office/drawing/2014/main" id="{CCD84901-71DB-E447-9232-01E15C37D16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506311" y="3467844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2014</a:t>
            </a:r>
          </a:p>
        </p:txBody>
      </p:sp>
      <p:sp>
        <p:nvSpPr>
          <p:cNvPr id="141" name="Espace réservé du texte 6">
            <a:extLst>
              <a:ext uri="{FF2B5EF4-FFF2-40B4-BE49-F238E27FC236}">
                <a16:creationId xmlns:a16="http://schemas.microsoft.com/office/drawing/2014/main" id="{BC893C66-5CDE-0D49-9658-22A2DA4A78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57048" y="3468461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2015</a:t>
            </a:r>
          </a:p>
        </p:txBody>
      </p:sp>
      <p:sp>
        <p:nvSpPr>
          <p:cNvPr id="142" name="Espace réservé du texte 6">
            <a:extLst>
              <a:ext uri="{FF2B5EF4-FFF2-40B4-BE49-F238E27FC236}">
                <a16:creationId xmlns:a16="http://schemas.microsoft.com/office/drawing/2014/main" id="{09D8834F-6DAF-BB45-BB09-87FA6DFA2E1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12023" y="3474923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2016</a:t>
            </a:r>
          </a:p>
        </p:txBody>
      </p:sp>
      <p:sp>
        <p:nvSpPr>
          <p:cNvPr id="143" name="Espace réservé du texte 6">
            <a:extLst>
              <a:ext uri="{FF2B5EF4-FFF2-40B4-BE49-F238E27FC236}">
                <a16:creationId xmlns:a16="http://schemas.microsoft.com/office/drawing/2014/main" id="{3D33213C-5A01-0A44-A14F-B5CCB48302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78405" y="3464013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2017</a:t>
            </a:r>
          </a:p>
        </p:txBody>
      </p:sp>
      <p:sp>
        <p:nvSpPr>
          <p:cNvPr id="144" name="Espace réservé du texte 6">
            <a:extLst>
              <a:ext uri="{FF2B5EF4-FFF2-40B4-BE49-F238E27FC236}">
                <a16:creationId xmlns:a16="http://schemas.microsoft.com/office/drawing/2014/main" id="{D409E309-25FF-5C41-829E-9646BFB0EB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611370" y="3462635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2018</a:t>
            </a: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C05BCDA1-3CBF-4653-A31F-BDAAB9449040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76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ena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6ED3D4A-FBEC-154F-8F9D-28318BBB8CF7}"/>
              </a:ext>
            </a:extLst>
          </p:cNvPr>
          <p:cNvSpPr/>
          <p:nvPr userDrawn="1"/>
        </p:nvSpPr>
        <p:spPr>
          <a:xfrm>
            <a:off x="838200" y="2487168"/>
            <a:ext cx="2444827" cy="19842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2700000" algn="tl" rotWithShape="0">
              <a:srgbClr val="C7ADE5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50800" dir="5400000" sx="122000" sy="122000" algn="ctr" rotWithShape="0">
                  <a:srgbClr val="C7ADE5"/>
                </a:outerShdw>
              </a:effectLst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Nos partenaires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F243A6-C4B1-644B-96FC-A34B1F538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628" y="2587752"/>
            <a:ext cx="2576399" cy="1716278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CEC22EA-F19E-5B4F-B1EA-4AC26E511217}"/>
              </a:ext>
            </a:extLst>
          </p:cNvPr>
          <p:cNvSpPr/>
          <p:nvPr userDrawn="1"/>
        </p:nvSpPr>
        <p:spPr>
          <a:xfrm>
            <a:off x="3651173" y="1129284"/>
            <a:ext cx="7702627" cy="48874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2700000" algn="tl" rotWithShape="0">
              <a:srgbClr val="C7ADE5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50800" dir="5400000" sx="122000" sy="122000" algn="ctr" rotWithShape="0">
                  <a:srgbClr val="C7ADE5"/>
                </a:outerShdw>
              </a:effectLst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567C784-5FA2-C94F-B0CA-22688FF265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2924" y="1711506"/>
            <a:ext cx="2123626" cy="47191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EE09EDC-D803-9A46-B898-87B3E8371B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331" y="1580794"/>
            <a:ext cx="1985244" cy="59755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1EA446C-D9E2-E44C-82C1-31220A5B5F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835" y="2663536"/>
            <a:ext cx="613040" cy="61304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21D2CBA-5ABD-3F4A-A636-A5BA713FD50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459" y="3995104"/>
            <a:ext cx="1440665" cy="30892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6EB276F-B47E-6A4A-A4C4-B6A9C49B024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8375" y="2750842"/>
            <a:ext cx="1440666" cy="4185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3CE05C8-07C9-A846-A4F0-E3A48DA9D76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207" y="3826470"/>
            <a:ext cx="618558" cy="61855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276D9EB-ED2D-2849-95CE-30802291661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9356" y="3943195"/>
            <a:ext cx="1342999" cy="39768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42006F4-53A2-D349-98B2-802CE31B922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4460" y="3865810"/>
            <a:ext cx="1100769" cy="38628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C2C6AE8-FC43-5240-8853-03F7B075DF7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835" y="1740403"/>
            <a:ext cx="1167178" cy="43074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B47D1E8-3F19-FF4B-A7AB-47FD40B8AED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2181" y="1547750"/>
            <a:ext cx="1985243" cy="7452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F1F2652-77A4-1A49-B2F6-F72CF83C7E1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253" y="2830689"/>
            <a:ext cx="1828800" cy="29468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9B888F-9BB8-C849-ABCB-C030877B915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4829" y="2823445"/>
            <a:ext cx="1703071" cy="4178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362CB7C-C7F7-5E40-B0F2-10DC65E274CD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692" y="2625563"/>
            <a:ext cx="850049" cy="68922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5C5397E-1065-6341-A250-A122056E24BE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7412" y="3965287"/>
            <a:ext cx="1155198" cy="33414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C86B33B-427D-3B43-ACF6-04B7B7EE3B1E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9871" y="4923394"/>
            <a:ext cx="1721091" cy="51408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D8D7AF9-8EBE-5541-86A0-42F9D425324A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3175" y="4928218"/>
            <a:ext cx="1342999" cy="531880"/>
          </a:xfrm>
          <a:prstGeom prst="rect">
            <a:avLst/>
          </a:prstGeom>
        </p:spPr>
      </p:pic>
      <p:pic>
        <p:nvPicPr>
          <p:cNvPr id="30" name="Graphique 29">
            <a:extLst>
              <a:ext uri="{FF2B5EF4-FFF2-40B4-BE49-F238E27FC236}">
                <a16:creationId xmlns:a16="http://schemas.microsoft.com/office/drawing/2014/main" id="{693045D6-2519-1C43-A3C5-FFD410B3C9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41260" y="4904905"/>
            <a:ext cx="1194031" cy="52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63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mplat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F6AEBEC-F3C2-D749-BA0D-55F0AAE257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EC3BF541-7C08-8E43-9179-285DE840340A}"/>
              </a:ext>
            </a:extLst>
          </p:cNvPr>
          <p:cNvSpPr/>
          <p:nvPr userDrawn="1"/>
        </p:nvSpPr>
        <p:spPr>
          <a:xfrm>
            <a:off x="-16574" y="0"/>
            <a:ext cx="12208574" cy="6858000"/>
          </a:xfrm>
          <a:prstGeom prst="rect">
            <a:avLst/>
          </a:prstGeom>
          <a:solidFill>
            <a:srgbClr val="783C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7" name="Image 86">
            <a:extLst>
              <a:ext uri="{FF2B5EF4-FFF2-40B4-BE49-F238E27FC236}">
                <a16:creationId xmlns:a16="http://schemas.microsoft.com/office/drawing/2014/main" id="{D01070AB-44FB-5847-9718-B45B504E26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370" y="500886"/>
            <a:ext cx="3169354" cy="9777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084EAF-2AD1-8F4E-B84A-0596F6E6C3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18096" y="2607335"/>
            <a:ext cx="952500" cy="952500"/>
          </a:xfrm>
          <a:prstGeom prst="rect">
            <a:avLst/>
          </a:prstGeom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id="{01E75D2C-20B6-2842-A3FB-274E1DCF3284}"/>
              </a:ext>
            </a:extLst>
          </p:cNvPr>
          <p:cNvSpPr txBox="1"/>
          <p:nvPr userDrawn="1"/>
        </p:nvSpPr>
        <p:spPr>
          <a:xfrm>
            <a:off x="5246207" y="3631189"/>
            <a:ext cx="175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@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89" name="Image 88">
            <a:extLst>
              <a:ext uri="{FF2B5EF4-FFF2-40B4-BE49-F238E27FC236}">
                <a16:creationId xmlns:a16="http://schemas.microsoft.com/office/drawing/2014/main" id="{6C434485-C239-514B-8461-A1DA1D8C3FA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64114" y="2607335"/>
            <a:ext cx="952500" cy="952500"/>
          </a:xfrm>
          <a:prstGeom prst="rect">
            <a:avLst/>
          </a:prstGeom>
        </p:spPr>
      </p:pic>
      <p:sp>
        <p:nvSpPr>
          <p:cNvPr id="90" name="ZoneTexte 89">
            <a:extLst>
              <a:ext uri="{FF2B5EF4-FFF2-40B4-BE49-F238E27FC236}">
                <a16:creationId xmlns:a16="http://schemas.microsoft.com/office/drawing/2014/main" id="{B85C6B65-021D-B842-8121-1C80EC74DCE9}"/>
              </a:ext>
            </a:extLst>
          </p:cNvPr>
          <p:cNvSpPr txBox="1"/>
          <p:nvPr userDrawn="1"/>
        </p:nvSpPr>
        <p:spPr>
          <a:xfrm>
            <a:off x="7721506" y="3631189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E202E539-A879-134F-AC15-AA6F05D99EA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66707" y="4538342"/>
            <a:ext cx="952500" cy="952500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12848100-6D00-F149-8D06-E1A0AAE6DDF2}"/>
              </a:ext>
            </a:extLst>
          </p:cNvPr>
          <p:cNvSpPr txBox="1"/>
          <p:nvPr userDrawn="1"/>
        </p:nvSpPr>
        <p:spPr>
          <a:xfrm>
            <a:off x="3649869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0AE9DEA9-266F-CB40-81D7-6E3566E9F02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37183" y="4538342"/>
            <a:ext cx="952500" cy="952500"/>
          </a:xfrm>
          <a:prstGeom prst="rect">
            <a:avLst/>
          </a:prstGeom>
        </p:spPr>
      </p:pic>
      <p:sp>
        <p:nvSpPr>
          <p:cNvPr id="95" name="ZoneTexte 94">
            <a:extLst>
              <a:ext uri="{FF2B5EF4-FFF2-40B4-BE49-F238E27FC236}">
                <a16:creationId xmlns:a16="http://schemas.microsoft.com/office/drawing/2014/main" id="{EFBD5D7C-F1DF-034A-8671-79A3D4CDC14F}"/>
              </a:ext>
            </a:extLst>
          </p:cNvPr>
          <p:cNvSpPr txBox="1"/>
          <p:nvPr userDrawn="1"/>
        </p:nvSpPr>
        <p:spPr>
          <a:xfrm>
            <a:off x="648970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A7CD2AD3-AB29-7248-9E20-6F2285B5BD1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01941" y="4538342"/>
            <a:ext cx="952500" cy="952500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2C4177A6-74FB-7F41-98F9-2750FB462FE9}"/>
              </a:ext>
            </a:extLst>
          </p:cNvPr>
          <p:cNvSpPr txBox="1"/>
          <p:nvPr userDrawn="1"/>
        </p:nvSpPr>
        <p:spPr>
          <a:xfrm>
            <a:off x="946315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0" name="Triangle rectangle 99">
            <a:extLst>
              <a:ext uri="{FF2B5EF4-FFF2-40B4-BE49-F238E27FC236}">
                <a16:creationId xmlns:a16="http://schemas.microsoft.com/office/drawing/2014/main" id="{FADE79BD-573D-2E49-9B9F-2FE2FC777215}"/>
              </a:ext>
            </a:extLst>
          </p:cNvPr>
          <p:cNvSpPr/>
          <p:nvPr userDrawn="1"/>
        </p:nvSpPr>
        <p:spPr>
          <a:xfrm rot="5400000">
            <a:off x="1172853" y="-1185410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1" name="Image 100">
            <a:extLst>
              <a:ext uri="{FF2B5EF4-FFF2-40B4-BE49-F238E27FC236}">
                <a16:creationId xmlns:a16="http://schemas.microsoft.com/office/drawing/2014/main" id="{CFC92DAF-F023-8A47-BFF4-E2D4853E603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90" y="605340"/>
            <a:ext cx="670341" cy="970560"/>
          </a:xfrm>
          <a:prstGeom prst="rect">
            <a:avLst/>
          </a:prstGeom>
        </p:spPr>
      </p:pic>
      <p:sp>
        <p:nvSpPr>
          <p:cNvPr id="102" name="Titre 9">
            <a:extLst>
              <a:ext uri="{FF2B5EF4-FFF2-40B4-BE49-F238E27FC236}">
                <a16:creationId xmlns:a16="http://schemas.microsoft.com/office/drawing/2014/main" id="{C473D7D8-E818-2746-A900-0B6CEFD71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3865" y="114376"/>
            <a:ext cx="3337336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358299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2E3725D-51DC-7346-BBF3-A079CB300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F98582-81FA-4EC9-BB93-6BE001979F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sp>
        <p:nvSpPr>
          <p:cNvPr id="8" name="Titre 9">
            <a:extLst>
              <a:ext uri="{FF2B5EF4-FFF2-40B4-BE49-F238E27FC236}">
                <a16:creationId xmlns:a16="http://schemas.microsoft.com/office/drawing/2014/main" id="{EE6771AD-1461-4D24-A89F-B83C27B97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4CEF2AD-FA32-4997-B2ED-E1A884017D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9F48BFF-C6FB-47B7-8DB0-B9C7E53A3E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68090" y="3871397"/>
            <a:ext cx="2176461" cy="707197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84452FF6-3F13-4918-912C-A3D4BC34A788}"/>
              </a:ext>
            </a:extLst>
          </p:cNvPr>
          <p:cNvGrpSpPr/>
          <p:nvPr userDrawn="1"/>
        </p:nvGrpSpPr>
        <p:grpSpPr>
          <a:xfrm>
            <a:off x="9835332" y="3295493"/>
            <a:ext cx="2174556" cy="1282019"/>
            <a:chOff x="9835332" y="3295493"/>
            <a:chExt cx="2174556" cy="1282019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9A7EFBD-9B2D-44FA-93DC-17419C81F5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835332" y="3872480"/>
              <a:ext cx="2174556" cy="705032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5A195EDD-C998-4BA5-A792-EC1B3DA7B2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0563138" y="3295493"/>
              <a:ext cx="718943" cy="576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22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2000" y="1035513"/>
            <a:ext cx="10515600" cy="514145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783CBD"/>
              </a:buClr>
              <a:buFontTx/>
              <a:buBlip>
                <a:blip r:embed="rId2"/>
              </a:buBlip>
              <a:defRPr sz="2400">
                <a:solidFill>
                  <a:srgbClr val="783CBD"/>
                </a:solidFill>
              </a:defRPr>
            </a:lvl1pPr>
            <a:lvl2pPr marL="800100" indent="-342900">
              <a:buClr>
                <a:srgbClr val="BB9D13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BB9D13"/>
                </a:solidFill>
              </a:defRPr>
            </a:lvl2pPr>
            <a:lvl3pPr marL="1143000" indent="-228600">
              <a:buClr>
                <a:srgbClr val="3D3834"/>
              </a:buClr>
              <a:buFont typeface="Arial" panose="020B0604020202020204" pitchFamily="34" charset="0"/>
              <a:buChar char="•"/>
              <a:defRPr sz="1800"/>
            </a:lvl3pPr>
            <a:lvl4pPr marL="1600200" indent="-228600">
              <a:buClr>
                <a:srgbClr val="783CBD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>
              <a:buClr>
                <a:srgbClr val="BB9D13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A4159-AA34-410B-A6A6-9E2341A5E816}" type="datetime1">
              <a:rPr lang="fr-FR" smtClean="0"/>
              <a:t>17/02/2021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DD4E-74AA-43E3-B9B9-8F89D8A10EE0}" type="slidenum">
              <a:rPr lang="fr-FR" smtClean="0"/>
              <a:t>‹#›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DB5F553-B433-4DD2-A72C-F705000C7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89512"/>
            <a:ext cx="10515600" cy="421259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A4F374E8-8B84-46D5-A6EA-E511283BD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610771"/>
            <a:ext cx="10515600" cy="26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fr-FR" sz="1600" b="0" i="0" kern="1200" smtClean="0">
                <a:solidFill>
                  <a:srgbClr val="BB9D13"/>
                </a:solidFill>
                <a:latin typeface="Nunito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ECDF844-C8DD-42A8-9E81-85A00C1718D4}"/>
              </a:ext>
            </a:extLst>
          </p:cNvPr>
          <p:cNvGrpSpPr/>
          <p:nvPr userDrawn="1"/>
        </p:nvGrpSpPr>
        <p:grpSpPr>
          <a:xfrm>
            <a:off x="9882467" y="99130"/>
            <a:ext cx="2309533" cy="707197"/>
            <a:chOff x="9882467" y="99130"/>
            <a:chExt cx="2309533" cy="707197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76EB8443-5D15-41EF-BE6D-59FBAFF6D7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82467" y="99130"/>
              <a:ext cx="2176461" cy="707197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DD057C7-5297-4762-AC38-2B1279F3AF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767525" y="189512"/>
              <a:ext cx="424475" cy="340661"/>
            </a:xfrm>
            <a:prstGeom prst="rect">
              <a:avLst/>
            </a:prstGeom>
          </p:spPr>
        </p:pic>
      </p:grpSp>
      <p:pic>
        <p:nvPicPr>
          <p:cNvPr id="8" name="Picture 12">
            <a:extLst>
              <a:ext uri="{FF2B5EF4-FFF2-40B4-BE49-F238E27FC236}">
                <a16:creationId xmlns:a16="http://schemas.microsoft.com/office/drawing/2014/main" id="{1E02175D-87C6-4E65-AA1E-20DE91A04074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5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0BAF-38ED-4A53-A1B2-F5F31BB56095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149-7215-4B3A-BE87-AFE3FCE1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6455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0BAF-38ED-4A53-A1B2-F5F31BB56095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149-7215-4B3A-BE87-AFE3FCE1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4757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7427B9-4E93-43AB-BAAF-621CE0589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E62D2E-AF12-40D2-ADB0-CDE056DF8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33E32E-9114-4C07-813E-3688E8362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207908-28AC-4850-8152-3E37D037F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63B69-15FD-493A-9CCD-BF0605DF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663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7B8334-8975-4B9A-AF9F-9CB2A5C0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B65FF4-6EC7-45BE-B07B-F0302ABD8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237104-563D-4125-97BA-2A7FE245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6B9C6F-BC1A-4419-A737-7CCDA8BFE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A8CA39-4B43-4E5B-8278-DA468B69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0678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4DBF2-FD92-4E95-BDA8-BF490A7D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9C69D2-945A-4BF6-9729-BE20F0D87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23434D-9CE9-457B-AF14-E63D09C1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984223-88A8-4789-A6CC-17ED1F9A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DF8197-77E8-440C-9983-AAFA3C3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75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recru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6"/>
          <a:stretch/>
        </p:blipFill>
        <p:spPr>
          <a:xfrm>
            <a:off x="0" y="1"/>
            <a:ext cx="12192000" cy="6881903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70C5853-4D8A-43B3-B9A7-BCA997A950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5AA1BB8-1402-45A7-9F76-7894D24B34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9" name="Titre 9">
            <a:extLst>
              <a:ext uri="{FF2B5EF4-FFF2-40B4-BE49-F238E27FC236}">
                <a16:creationId xmlns:a16="http://schemas.microsoft.com/office/drawing/2014/main" id="{8465FA07-11D7-CE4C-9FF0-542F3CA9E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582706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CC137B-4193-4F9F-BAA9-C00297FC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257CD0-3FDE-4E9F-AB9E-A2C3631AD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D17909-3F4D-4AC8-8DB5-88F4C43F9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BA0251-3DA2-4473-96E3-AF3A651F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0F5154-525A-4DB1-9DF5-A91FFD61F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90C5A49-C271-4AA4-845C-D72B84527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9171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909D9C-5615-4030-B66F-DE157BB4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F3587D-D7D0-4CE7-9AF8-C7EC1C3C0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96ADDB4-2AE2-47DA-9F9D-30DC0E751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1532FEC-7672-4C2E-BD3E-D0439DD1E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9A90435-6690-4320-910C-42662AFC0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0D7B87A-E7A0-4AD0-A6F3-9E9F867B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3704057-B341-4FD9-ACD3-CEB2BAF3D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B2FDEC7-C9EE-493D-8339-379FE756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6571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98F520-6E21-4D62-B3EE-57A437392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72F1FCF-3C01-4BCE-A788-EB5640FC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5B247B-0000-42C1-A08C-8CC06BFD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3E5E4C-32F3-4ECA-B67A-9D6E352D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533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B32C54D-348C-4A39-879A-449878087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EE1E2C7-8931-4BFB-B129-333C88103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EB9207-DE92-45C6-B71A-30876E044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12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E6162C-8A62-4335-88A3-A991876C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1589F6-9C92-481E-84C0-504184F15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821D10-2B4A-4DB5-A18D-2633F40B4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92C83D-66BA-4E39-A3C2-93CEB49A9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174A92-16FA-40C7-BB25-240AF8FE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A897FA-CD73-4F9A-95FA-2B719BC7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47580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6F362D-275E-4467-99EF-D4BB4B248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366C4C2-D597-431D-B88A-4CDC077B7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83C251-78A8-408F-8443-1D5E69705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9C2C3A-5DD0-4C3B-88ED-7DB3ED13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D1A0A9-7430-46E9-A8AF-E01D4B911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3EB189-9586-4C91-8CCD-0B6129ED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9472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F94DD-B4D8-45FE-B27F-A5EE27E7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F08EC6-296D-429A-8167-F1A508C84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ADBB76-5516-42DE-8830-269E4450B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5117AA-67F0-40EE-8B73-8907DA50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530BAB-D599-495F-B028-BA7C9E4B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97402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8AF9202-8BDE-4E26-8F4F-B36F3D72E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2720B0-84BC-4D64-A946-F275BD168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0F6A89-BF95-4516-A9E9-314C8158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3E198D-0B91-4BB8-B0C4-FE1B6E3C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500E43-E7DF-467E-8F70-FC12644AC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91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Workpl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88168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C53297-EF52-47EE-B98A-7CC2C592EA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3B38E32-C839-442F-98CC-5B5665F760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6465" y="-1078351"/>
            <a:ext cx="3169354" cy="9777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A564E35-A9DA-45FC-8EB6-63BB91038F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1" name="Titre 9">
            <a:extLst>
              <a:ext uri="{FF2B5EF4-FFF2-40B4-BE49-F238E27FC236}">
                <a16:creationId xmlns:a16="http://schemas.microsoft.com/office/drawing/2014/main" id="{D7098DB1-4B31-FA4E-A3C2-726EA5264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99371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Graphisme Mark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F5D35E98-EB84-C041-8614-18F173F8B1D0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FABF1B-36BE-4478-9470-462F5F3EF3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C1E4733-17D0-465E-8867-0ED481BA17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1" name="Titre 9">
            <a:extLst>
              <a:ext uri="{FF2B5EF4-FFF2-40B4-BE49-F238E27FC236}">
                <a16:creationId xmlns:a16="http://schemas.microsoft.com/office/drawing/2014/main" id="{58EACAA6-4941-F94C-B12E-F5478612D1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9C93D59-2D34-433B-A56B-6877DAE7F7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5945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0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velopp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DFB301-3E52-EB43-8D06-D57E1EFE58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49"/>
          <a:stretch/>
        </p:blipFill>
        <p:spPr>
          <a:xfrm>
            <a:off x="-1" y="-1266632"/>
            <a:ext cx="12234477" cy="8148535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F5D35E98-EB84-C041-8614-18F173F8B1D0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76A7BC-6420-4D31-B6E1-62BCF75FDE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F2ABCB4-ED2B-49AE-932E-C74463CD3F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316AA85F-2942-994A-9066-04D003F9A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285099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DFB301-3E52-EB43-8D06-D57E1EFE58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6" y="-1275254"/>
            <a:ext cx="12186164" cy="8124110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F5D35E98-EB84-C041-8614-18F173F8B1D0}"/>
              </a:ext>
            </a:extLst>
          </p:cNvPr>
          <p:cNvSpPr/>
          <p:nvPr userDrawn="1"/>
        </p:nvSpPr>
        <p:spPr>
          <a:xfrm rot="16200000">
            <a:off x="5688760" y="342087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76A7BC-6420-4D31-B6E1-62BCF75FDE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F2ABCB4-ED2B-49AE-932E-C74463CD3F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FC943FAA-9FED-D64C-9E88-B6C0F7122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185056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FD8EC7-ED87-3E4A-BC56-16DCD2714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3471" cy="6881904"/>
          </a:xfrm>
          <a:prstGeom prst="rect">
            <a:avLst/>
          </a:prstGeom>
        </p:spPr>
      </p:pic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001C10DF-F940-A34B-B92A-E11C808D9E6B}"/>
              </a:ext>
            </a:extLst>
          </p:cNvPr>
          <p:cNvSpPr/>
          <p:nvPr userDrawn="1"/>
        </p:nvSpPr>
        <p:spPr>
          <a:xfrm rot="16200000">
            <a:off x="5688760" y="369519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053EF3B-A1A4-4BFE-AE3E-0B2791F1C7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23D6F8A-A51C-4F5A-A58E-0BE1436397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6465" y="-1078351"/>
            <a:ext cx="3169354" cy="97772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83CEC5-A60D-43BB-86F1-030E59F3A2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2" name="Titre 9">
            <a:extLst>
              <a:ext uri="{FF2B5EF4-FFF2-40B4-BE49-F238E27FC236}">
                <a16:creationId xmlns:a16="http://schemas.microsoft.com/office/drawing/2014/main" id="{9E63E9F2-F94F-9B49-A694-372C6FA05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29046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ont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0B80F27-C1E6-5745-96F1-8AD46274A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81904"/>
          </a:xfrm>
          <a:prstGeom prst="rect">
            <a:avLst/>
          </a:prstGeom>
        </p:spPr>
      </p:pic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46CA0EB2-D58E-0C4B-AD48-8682B3E928C7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0623EAA-FAE7-4E3D-A6D6-A2AD47C708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4E2182A-3F9F-451B-839F-56E9AA6249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9" name="Titre 9">
            <a:extLst>
              <a:ext uri="{FF2B5EF4-FFF2-40B4-BE49-F238E27FC236}">
                <a16:creationId xmlns:a16="http://schemas.microsoft.com/office/drawing/2014/main" id="{18C8A2C3-488C-604B-9A54-778A473AB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956506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3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2764CAEF-BE24-46D7-8177-382ACED88CDC}"/>
              </a:ext>
            </a:extLst>
          </p:cNvPr>
          <p:cNvGrpSpPr/>
          <p:nvPr userDrawn="1"/>
        </p:nvGrpSpPr>
        <p:grpSpPr>
          <a:xfrm>
            <a:off x="9806967" y="0"/>
            <a:ext cx="2309533" cy="707197"/>
            <a:chOff x="9882467" y="99130"/>
            <a:chExt cx="2309533" cy="707197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17110733-AA2E-4C62-9403-55E4F87B59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9882467" y="99130"/>
              <a:ext cx="2176461" cy="707197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A7BD8B65-3A50-480E-8A00-44FA40BE0D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11767525" y="189512"/>
              <a:ext cx="424475" cy="340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47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81" r:id="rId7"/>
    <p:sldLayoutId id="2147483677" r:id="rId8"/>
    <p:sldLayoutId id="2147483678" r:id="rId9"/>
    <p:sldLayoutId id="2147483695" r:id="rId10"/>
    <p:sldLayoutId id="2147483705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66B0B6AB-2F5C-6140-9B54-E0D287370F56}"/>
              </a:ext>
            </a:extLst>
          </p:cNvPr>
          <p:cNvGrpSpPr/>
          <p:nvPr userDrawn="1"/>
        </p:nvGrpSpPr>
        <p:grpSpPr>
          <a:xfrm>
            <a:off x="9151402" y="0"/>
            <a:ext cx="3040598" cy="80810"/>
            <a:chOff x="194309" y="2707536"/>
            <a:chExt cx="1680210" cy="1291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78462C-832D-DC44-911C-7A642E830DDE}"/>
                </a:ext>
              </a:extLst>
            </p:cNvPr>
            <p:cNvSpPr/>
            <p:nvPr/>
          </p:nvSpPr>
          <p:spPr>
            <a:xfrm>
              <a:off x="194309" y="2707536"/>
              <a:ext cx="560070" cy="129166"/>
            </a:xfrm>
            <a:prstGeom prst="rect">
              <a:avLst/>
            </a:prstGeom>
            <a:solidFill>
              <a:srgbClr val="783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C3B4D3-C097-2C46-AD78-35691B19CB35}"/>
                </a:ext>
              </a:extLst>
            </p:cNvPr>
            <p:cNvSpPr/>
            <p:nvPr/>
          </p:nvSpPr>
          <p:spPr>
            <a:xfrm>
              <a:off x="754379" y="2707536"/>
              <a:ext cx="560070" cy="129166"/>
            </a:xfrm>
            <a:prstGeom prst="rect">
              <a:avLst/>
            </a:prstGeom>
            <a:solidFill>
              <a:srgbClr val="3D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06CF8B-CBCD-7541-8AA1-6111F2E52C16}"/>
                </a:ext>
              </a:extLst>
            </p:cNvPr>
            <p:cNvSpPr/>
            <p:nvPr/>
          </p:nvSpPr>
          <p:spPr>
            <a:xfrm>
              <a:off x="1314449" y="2707536"/>
              <a:ext cx="560070" cy="129166"/>
            </a:xfrm>
            <a:prstGeom prst="rect">
              <a:avLst/>
            </a:prstGeom>
            <a:solidFill>
              <a:srgbClr val="BC9C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D02D4071-0D87-6D4B-99F2-0A7BAB4311B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81" y="159280"/>
            <a:ext cx="411279" cy="476017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33CEEF33-C123-9044-A89F-D8B85EE2B6BB}"/>
              </a:ext>
            </a:extLst>
          </p:cNvPr>
          <p:cNvGrpSpPr/>
          <p:nvPr userDrawn="1"/>
        </p:nvGrpSpPr>
        <p:grpSpPr>
          <a:xfrm>
            <a:off x="183081" y="6232623"/>
            <a:ext cx="11915171" cy="275167"/>
            <a:chOff x="183081" y="6067523"/>
            <a:chExt cx="11915171" cy="275167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B9965B14-5660-8E49-8CDB-C278223CBB2B}"/>
                </a:ext>
              </a:extLst>
            </p:cNvPr>
            <p:cNvSpPr/>
            <p:nvPr userDrawn="1"/>
          </p:nvSpPr>
          <p:spPr>
            <a:xfrm>
              <a:off x="18308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5290A9E-E838-B247-BB61-AA359CBEBF1B}"/>
                </a:ext>
              </a:extLst>
            </p:cNvPr>
            <p:cNvSpPr/>
            <p:nvPr userDrawn="1"/>
          </p:nvSpPr>
          <p:spPr>
            <a:xfrm>
              <a:off x="35031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264EB802-F507-D44D-82E9-E10CA49999F3}"/>
                </a:ext>
              </a:extLst>
            </p:cNvPr>
            <p:cNvSpPr/>
            <p:nvPr userDrawn="1"/>
          </p:nvSpPr>
          <p:spPr>
            <a:xfrm>
              <a:off x="51755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8130B2B7-C55C-754F-9CB3-0ABE8AACCCE9}"/>
                </a:ext>
              </a:extLst>
            </p:cNvPr>
            <p:cNvSpPr/>
            <p:nvPr userDrawn="1"/>
          </p:nvSpPr>
          <p:spPr>
            <a:xfrm>
              <a:off x="68479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DF91238-3662-F44B-957C-B7FD96F43699}"/>
                </a:ext>
              </a:extLst>
            </p:cNvPr>
            <p:cNvSpPr/>
            <p:nvPr userDrawn="1"/>
          </p:nvSpPr>
          <p:spPr>
            <a:xfrm>
              <a:off x="85203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38A0E80-35FE-6243-AEE2-8463A117BA33}"/>
                </a:ext>
              </a:extLst>
            </p:cNvPr>
            <p:cNvSpPr/>
            <p:nvPr userDrawn="1"/>
          </p:nvSpPr>
          <p:spPr>
            <a:xfrm>
              <a:off x="101927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33D6DE75-E54F-FC4B-B303-6FDC92FE1BE2}"/>
                </a:ext>
              </a:extLst>
            </p:cNvPr>
            <p:cNvSpPr/>
            <p:nvPr userDrawn="1"/>
          </p:nvSpPr>
          <p:spPr>
            <a:xfrm>
              <a:off x="118817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09A870D-2000-2A48-933F-2E95F8AD1D1F}"/>
                </a:ext>
              </a:extLst>
            </p:cNvPr>
            <p:cNvSpPr/>
            <p:nvPr userDrawn="1"/>
          </p:nvSpPr>
          <p:spPr>
            <a:xfrm>
              <a:off x="135375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ECD7D94-1206-F04A-9C88-4446DEF0FBB5}"/>
                </a:ext>
              </a:extLst>
            </p:cNvPr>
            <p:cNvSpPr/>
            <p:nvPr userDrawn="1"/>
          </p:nvSpPr>
          <p:spPr>
            <a:xfrm>
              <a:off x="151932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D9DFF32-7A6D-AC43-93A7-A90DCC0DBA13}"/>
                </a:ext>
              </a:extLst>
            </p:cNvPr>
            <p:cNvSpPr/>
            <p:nvPr userDrawn="1"/>
          </p:nvSpPr>
          <p:spPr>
            <a:xfrm>
              <a:off x="168490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1685B1A-F46D-8F4A-B482-CFECF961B0CA}"/>
                </a:ext>
              </a:extLst>
            </p:cNvPr>
            <p:cNvSpPr/>
            <p:nvPr userDrawn="1"/>
          </p:nvSpPr>
          <p:spPr>
            <a:xfrm>
              <a:off x="185047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C30CDBB-2103-C341-8985-0DDF0A59F5B0}"/>
                </a:ext>
              </a:extLst>
            </p:cNvPr>
            <p:cNvSpPr/>
            <p:nvPr userDrawn="1"/>
          </p:nvSpPr>
          <p:spPr>
            <a:xfrm>
              <a:off x="218163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EDD33D27-C8B6-5C46-A911-061F968B4A58}"/>
                </a:ext>
              </a:extLst>
            </p:cNvPr>
            <p:cNvSpPr/>
            <p:nvPr userDrawn="1"/>
          </p:nvSpPr>
          <p:spPr>
            <a:xfrm>
              <a:off x="201605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CCFF4F0-9ACD-5843-8F58-84A7CDB7A5F7}"/>
                </a:ext>
              </a:extLst>
            </p:cNvPr>
            <p:cNvSpPr/>
            <p:nvPr userDrawn="1"/>
          </p:nvSpPr>
          <p:spPr>
            <a:xfrm>
              <a:off x="234720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D4EFC12-6687-BC4F-9B09-922F44053ADB}"/>
                </a:ext>
              </a:extLst>
            </p:cNvPr>
            <p:cNvSpPr/>
            <p:nvPr userDrawn="1"/>
          </p:nvSpPr>
          <p:spPr>
            <a:xfrm>
              <a:off x="251943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279DFC91-FD8F-944D-812A-BC6958FB5DD1}"/>
                </a:ext>
              </a:extLst>
            </p:cNvPr>
            <p:cNvSpPr/>
            <p:nvPr userDrawn="1"/>
          </p:nvSpPr>
          <p:spPr>
            <a:xfrm>
              <a:off x="269165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E7CF4FD2-705E-7A41-A128-7AD7FA349CAF}"/>
                </a:ext>
              </a:extLst>
            </p:cNvPr>
            <p:cNvSpPr/>
            <p:nvPr userDrawn="1"/>
          </p:nvSpPr>
          <p:spPr>
            <a:xfrm>
              <a:off x="286388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0BFF47A5-69B1-F845-9F51-65E85F4A0D03}"/>
                </a:ext>
              </a:extLst>
            </p:cNvPr>
            <p:cNvSpPr/>
            <p:nvPr userDrawn="1"/>
          </p:nvSpPr>
          <p:spPr>
            <a:xfrm>
              <a:off x="303611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AF9F3072-44CC-E945-8936-1232275C0452}"/>
                </a:ext>
              </a:extLst>
            </p:cNvPr>
            <p:cNvSpPr/>
            <p:nvPr userDrawn="1"/>
          </p:nvSpPr>
          <p:spPr>
            <a:xfrm>
              <a:off x="320833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D80331C9-5DFC-D949-82F9-DE94DFF50DE8}"/>
                </a:ext>
              </a:extLst>
            </p:cNvPr>
            <p:cNvSpPr/>
            <p:nvPr userDrawn="1"/>
          </p:nvSpPr>
          <p:spPr>
            <a:xfrm>
              <a:off x="338056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B85AC6F-DF2B-494A-A9B3-446FFAF77FEC}"/>
                </a:ext>
              </a:extLst>
            </p:cNvPr>
            <p:cNvSpPr/>
            <p:nvPr userDrawn="1"/>
          </p:nvSpPr>
          <p:spPr>
            <a:xfrm>
              <a:off x="355278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2855D4F7-3168-4B42-B24F-0AB6EC57DA54}"/>
                </a:ext>
              </a:extLst>
            </p:cNvPr>
            <p:cNvSpPr/>
            <p:nvPr userDrawn="1"/>
          </p:nvSpPr>
          <p:spPr>
            <a:xfrm>
              <a:off x="372501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044515C3-D445-944A-84DF-7D41035E4B31}"/>
                </a:ext>
              </a:extLst>
            </p:cNvPr>
            <p:cNvSpPr/>
            <p:nvPr userDrawn="1"/>
          </p:nvSpPr>
          <p:spPr>
            <a:xfrm>
              <a:off x="389724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EE1946A-B6A6-D44E-BE15-102DCB6E0FA0}"/>
                </a:ext>
              </a:extLst>
            </p:cNvPr>
            <p:cNvSpPr/>
            <p:nvPr userDrawn="1"/>
          </p:nvSpPr>
          <p:spPr>
            <a:xfrm>
              <a:off x="406946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905FC7F6-8DBA-384F-8B0A-42FFC2C353C9}"/>
                </a:ext>
              </a:extLst>
            </p:cNvPr>
            <p:cNvSpPr/>
            <p:nvPr userDrawn="1"/>
          </p:nvSpPr>
          <p:spPr>
            <a:xfrm>
              <a:off x="424169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B7B92AC2-427F-5440-A169-0B06FD22A13C}"/>
                </a:ext>
              </a:extLst>
            </p:cNvPr>
            <p:cNvSpPr/>
            <p:nvPr userDrawn="1"/>
          </p:nvSpPr>
          <p:spPr>
            <a:xfrm>
              <a:off x="441391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E782DFD5-D120-224A-A46B-20355386D7FE}"/>
                </a:ext>
              </a:extLst>
            </p:cNvPr>
            <p:cNvSpPr/>
            <p:nvPr userDrawn="1"/>
          </p:nvSpPr>
          <p:spPr>
            <a:xfrm>
              <a:off x="458614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BCB4A8B5-32F9-5446-B1A7-07131FA91A64}"/>
                </a:ext>
              </a:extLst>
            </p:cNvPr>
            <p:cNvSpPr/>
            <p:nvPr userDrawn="1"/>
          </p:nvSpPr>
          <p:spPr>
            <a:xfrm>
              <a:off x="475837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9CF89E31-87C9-DF42-9C37-7A2BEF09CE3E}"/>
                </a:ext>
              </a:extLst>
            </p:cNvPr>
            <p:cNvSpPr/>
            <p:nvPr userDrawn="1"/>
          </p:nvSpPr>
          <p:spPr>
            <a:xfrm>
              <a:off x="493059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462BBFC2-D687-6346-97C0-A9A50491AD8A}"/>
                </a:ext>
              </a:extLst>
            </p:cNvPr>
            <p:cNvSpPr/>
            <p:nvPr userDrawn="1"/>
          </p:nvSpPr>
          <p:spPr>
            <a:xfrm>
              <a:off x="509617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B9315CF-DCD9-6C43-9D4F-91A61B9546FB}"/>
                </a:ext>
              </a:extLst>
            </p:cNvPr>
            <p:cNvSpPr/>
            <p:nvPr userDrawn="1"/>
          </p:nvSpPr>
          <p:spPr>
            <a:xfrm>
              <a:off x="526839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D098146-294A-7448-B07B-6BBC8F4DE973}"/>
                </a:ext>
              </a:extLst>
            </p:cNvPr>
            <p:cNvSpPr/>
            <p:nvPr userDrawn="1"/>
          </p:nvSpPr>
          <p:spPr>
            <a:xfrm>
              <a:off x="543397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CE5E6286-A0E9-9A43-AA5D-BB989D8E3842}"/>
                </a:ext>
              </a:extLst>
            </p:cNvPr>
            <p:cNvSpPr/>
            <p:nvPr userDrawn="1"/>
          </p:nvSpPr>
          <p:spPr>
            <a:xfrm>
              <a:off x="559955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6843B069-1AF0-444E-9849-F93F264A08E3}"/>
                </a:ext>
              </a:extLst>
            </p:cNvPr>
            <p:cNvSpPr/>
            <p:nvPr userDrawn="1"/>
          </p:nvSpPr>
          <p:spPr>
            <a:xfrm>
              <a:off x="576180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68203A7-303C-7D40-A2BB-6B301C80C34A}"/>
                </a:ext>
              </a:extLst>
            </p:cNvPr>
            <p:cNvSpPr/>
            <p:nvPr userDrawn="1"/>
          </p:nvSpPr>
          <p:spPr>
            <a:xfrm>
              <a:off x="592904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00849F4-9E5B-CD49-B230-970A5C3008E2}"/>
                </a:ext>
              </a:extLst>
            </p:cNvPr>
            <p:cNvSpPr/>
            <p:nvPr userDrawn="1"/>
          </p:nvSpPr>
          <p:spPr>
            <a:xfrm>
              <a:off x="608962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12584BB9-8727-BC49-8B67-D54105B3F68A}"/>
                </a:ext>
              </a:extLst>
            </p:cNvPr>
            <p:cNvSpPr/>
            <p:nvPr userDrawn="1"/>
          </p:nvSpPr>
          <p:spPr>
            <a:xfrm>
              <a:off x="624873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6FE68EB4-4163-4A4F-BECC-3534F82E5C88}"/>
                </a:ext>
              </a:extLst>
            </p:cNvPr>
            <p:cNvSpPr/>
            <p:nvPr userDrawn="1"/>
          </p:nvSpPr>
          <p:spPr>
            <a:xfrm>
              <a:off x="640581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78D50D25-2B2F-1E46-9518-E33DBDC5D1CC}"/>
                </a:ext>
              </a:extLst>
            </p:cNvPr>
            <p:cNvSpPr/>
            <p:nvPr userDrawn="1"/>
          </p:nvSpPr>
          <p:spPr>
            <a:xfrm>
              <a:off x="656275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994D56B5-74BB-6044-B2E2-3E750AD97CE6}"/>
                </a:ext>
              </a:extLst>
            </p:cNvPr>
            <p:cNvSpPr/>
            <p:nvPr userDrawn="1"/>
          </p:nvSpPr>
          <p:spPr>
            <a:xfrm>
              <a:off x="671835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39925CCE-E7AE-4242-A829-22CF4569C664}"/>
                </a:ext>
              </a:extLst>
            </p:cNvPr>
            <p:cNvSpPr/>
            <p:nvPr userDrawn="1"/>
          </p:nvSpPr>
          <p:spPr>
            <a:xfrm>
              <a:off x="687595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337C14FB-C5FC-BC41-BC35-BD6B5137249A}"/>
                </a:ext>
              </a:extLst>
            </p:cNvPr>
            <p:cNvSpPr/>
            <p:nvPr userDrawn="1"/>
          </p:nvSpPr>
          <p:spPr>
            <a:xfrm>
              <a:off x="703089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A7A9743-37C8-3E47-8D04-9036536E1097}"/>
                </a:ext>
              </a:extLst>
            </p:cNvPr>
            <p:cNvSpPr/>
            <p:nvPr userDrawn="1"/>
          </p:nvSpPr>
          <p:spPr>
            <a:xfrm>
              <a:off x="718864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B7ABEA2-8453-9946-919F-E1813D5DA040}"/>
                </a:ext>
              </a:extLst>
            </p:cNvPr>
            <p:cNvSpPr/>
            <p:nvPr userDrawn="1"/>
          </p:nvSpPr>
          <p:spPr>
            <a:xfrm>
              <a:off x="734907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C0829D91-76C8-2546-8871-C44E44F8DDFF}"/>
                </a:ext>
              </a:extLst>
            </p:cNvPr>
            <p:cNvSpPr/>
            <p:nvPr userDrawn="1"/>
          </p:nvSpPr>
          <p:spPr>
            <a:xfrm>
              <a:off x="750650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036E1854-FAE4-EF46-B491-4F265AB57372}"/>
                </a:ext>
              </a:extLst>
            </p:cNvPr>
            <p:cNvSpPr/>
            <p:nvPr userDrawn="1"/>
          </p:nvSpPr>
          <p:spPr>
            <a:xfrm>
              <a:off x="766692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A2B0757-1EE7-B441-9C47-7EB339406101}"/>
                </a:ext>
              </a:extLst>
            </p:cNvPr>
            <p:cNvSpPr/>
            <p:nvPr userDrawn="1"/>
          </p:nvSpPr>
          <p:spPr>
            <a:xfrm>
              <a:off x="782308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B83CD798-F99B-614B-8056-4CC1006859ED}"/>
                </a:ext>
              </a:extLst>
            </p:cNvPr>
            <p:cNvSpPr/>
            <p:nvPr userDrawn="1"/>
          </p:nvSpPr>
          <p:spPr>
            <a:xfrm>
              <a:off x="798477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07D6BFAA-1826-784A-8ACC-72B81A7ED332}"/>
                </a:ext>
              </a:extLst>
            </p:cNvPr>
            <p:cNvSpPr/>
            <p:nvPr userDrawn="1"/>
          </p:nvSpPr>
          <p:spPr>
            <a:xfrm>
              <a:off x="814454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F601BA89-C081-2E4A-8D66-436227CBF8DB}"/>
                </a:ext>
              </a:extLst>
            </p:cNvPr>
            <p:cNvSpPr/>
            <p:nvPr userDrawn="1"/>
          </p:nvSpPr>
          <p:spPr>
            <a:xfrm>
              <a:off x="830530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F5AF7F84-CFFB-7240-A5F4-7313D3AC64B9}"/>
                </a:ext>
              </a:extLst>
            </p:cNvPr>
            <p:cNvSpPr/>
            <p:nvPr userDrawn="1"/>
          </p:nvSpPr>
          <p:spPr>
            <a:xfrm>
              <a:off x="846162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6A5445C9-1534-0841-8B1F-C974E4B310D8}"/>
                </a:ext>
              </a:extLst>
            </p:cNvPr>
            <p:cNvSpPr/>
            <p:nvPr userDrawn="1"/>
          </p:nvSpPr>
          <p:spPr>
            <a:xfrm>
              <a:off x="861466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32F07F2E-71E4-D44A-B69A-6B5A3B58CAC6}"/>
                </a:ext>
              </a:extLst>
            </p:cNvPr>
            <p:cNvSpPr/>
            <p:nvPr userDrawn="1"/>
          </p:nvSpPr>
          <p:spPr>
            <a:xfrm>
              <a:off x="877176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FA0C04E8-F086-F041-B9B3-7227D1EA5DF1}"/>
                </a:ext>
              </a:extLst>
            </p:cNvPr>
            <p:cNvSpPr/>
            <p:nvPr userDrawn="1"/>
          </p:nvSpPr>
          <p:spPr>
            <a:xfrm>
              <a:off x="8924032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365DAD28-AB30-0547-A4C2-C2D7442A2386}"/>
                </a:ext>
              </a:extLst>
            </p:cNvPr>
            <p:cNvSpPr/>
            <p:nvPr userDrawn="1"/>
          </p:nvSpPr>
          <p:spPr>
            <a:xfrm>
              <a:off x="908114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9731EF9E-0ACB-FB43-928C-06A14DE09CBE}"/>
                </a:ext>
              </a:extLst>
            </p:cNvPr>
            <p:cNvSpPr/>
            <p:nvPr userDrawn="1"/>
          </p:nvSpPr>
          <p:spPr>
            <a:xfrm>
              <a:off x="922876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94D85382-E139-2741-9A80-2695743912C0}"/>
                </a:ext>
              </a:extLst>
            </p:cNvPr>
            <p:cNvSpPr/>
            <p:nvPr userDrawn="1"/>
          </p:nvSpPr>
          <p:spPr>
            <a:xfrm>
              <a:off x="938239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10AD2CDB-1752-184B-82D7-455DC4B48D9C}"/>
                </a:ext>
              </a:extLst>
            </p:cNvPr>
            <p:cNvSpPr/>
            <p:nvPr userDrawn="1"/>
          </p:nvSpPr>
          <p:spPr>
            <a:xfrm>
              <a:off x="952998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B7D9AA86-5E30-D94B-A55A-AA57862DE672}"/>
                </a:ext>
              </a:extLst>
            </p:cNvPr>
            <p:cNvSpPr/>
            <p:nvPr userDrawn="1"/>
          </p:nvSpPr>
          <p:spPr>
            <a:xfrm>
              <a:off x="968992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0F726D4B-652D-464F-9A04-F468C2514CA5}"/>
                </a:ext>
              </a:extLst>
            </p:cNvPr>
            <p:cNvSpPr/>
            <p:nvPr userDrawn="1"/>
          </p:nvSpPr>
          <p:spPr>
            <a:xfrm>
              <a:off x="985091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E7735936-ACC3-DC4D-970C-45D619102497}"/>
                </a:ext>
              </a:extLst>
            </p:cNvPr>
            <p:cNvSpPr/>
            <p:nvPr userDrawn="1"/>
          </p:nvSpPr>
          <p:spPr>
            <a:xfrm>
              <a:off x="1000477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C6991055-D4D1-9045-8B28-4C1AE76DD244}"/>
                </a:ext>
              </a:extLst>
            </p:cNvPr>
            <p:cNvSpPr/>
            <p:nvPr userDrawn="1"/>
          </p:nvSpPr>
          <p:spPr>
            <a:xfrm>
              <a:off x="1015489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084B91A4-5E67-3640-A032-F0C553555E94}"/>
                </a:ext>
              </a:extLst>
            </p:cNvPr>
            <p:cNvSpPr/>
            <p:nvPr userDrawn="1"/>
          </p:nvSpPr>
          <p:spPr>
            <a:xfrm>
              <a:off x="10312542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9A0F65A5-3F75-534E-B09E-F2D5C420CC4C}"/>
                </a:ext>
              </a:extLst>
            </p:cNvPr>
            <p:cNvSpPr/>
            <p:nvPr userDrawn="1"/>
          </p:nvSpPr>
          <p:spPr>
            <a:xfrm>
              <a:off x="1046451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ED3E8BC2-5FD1-7C48-A029-227BCA96AD87}"/>
                </a:ext>
              </a:extLst>
            </p:cNvPr>
            <p:cNvSpPr/>
            <p:nvPr userDrawn="1"/>
          </p:nvSpPr>
          <p:spPr>
            <a:xfrm>
              <a:off x="1061306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67DF6B70-C949-2B42-A199-66C8A63A5B20}"/>
                </a:ext>
              </a:extLst>
            </p:cNvPr>
            <p:cNvSpPr/>
            <p:nvPr userDrawn="1"/>
          </p:nvSpPr>
          <p:spPr>
            <a:xfrm>
              <a:off x="1075700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947AAE0-E3A8-6044-9D3B-945D806B348B}"/>
                </a:ext>
              </a:extLst>
            </p:cNvPr>
            <p:cNvSpPr/>
            <p:nvPr userDrawn="1"/>
          </p:nvSpPr>
          <p:spPr>
            <a:xfrm>
              <a:off x="1090527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2B18F81-811F-0343-AAA2-F15DCC806A30}"/>
                </a:ext>
              </a:extLst>
            </p:cNvPr>
            <p:cNvSpPr/>
            <p:nvPr userDrawn="1"/>
          </p:nvSpPr>
          <p:spPr>
            <a:xfrm>
              <a:off x="11059082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A7C46214-339F-B94C-8254-02CD0AF48CA1}"/>
                </a:ext>
              </a:extLst>
            </p:cNvPr>
            <p:cNvSpPr/>
            <p:nvPr userDrawn="1"/>
          </p:nvSpPr>
          <p:spPr>
            <a:xfrm>
              <a:off x="1120669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611A04B5-3F0E-9B41-8391-4C4290D6C71C}"/>
                </a:ext>
              </a:extLst>
            </p:cNvPr>
            <p:cNvSpPr txBox="1"/>
            <p:nvPr userDrawn="1"/>
          </p:nvSpPr>
          <p:spPr>
            <a:xfrm rot="5400000">
              <a:off x="11776002" y="6020441"/>
              <a:ext cx="275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i="0">
                  <a:solidFill>
                    <a:srgbClr val="783CB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A038FE2-E0E3-0040-B855-8D74E70A0A63}"/>
                </a:ext>
              </a:extLst>
            </p:cNvPr>
            <p:cNvSpPr/>
            <p:nvPr userDrawn="1"/>
          </p:nvSpPr>
          <p:spPr>
            <a:xfrm>
              <a:off x="1136446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C8E1855-EC57-3E4C-A9EB-44EA5039C030}"/>
                </a:ext>
              </a:extLst>
            </p:cNvPr>
            <p:cNvSpPr/>
            <p:nvPr userDrawn="1"/>
          </p:nvSpPr>
          <p:spPr>
            <a:xfrm>
              <a:off x="1151641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1059C1D7-4FD0-794B-892A-5C948BB8385C}"/>
                </a:ext>
              </a:extLst>
            </p:cNvPr>
            <p:cNvSpPr/>
            <p:nvPr userDrawn="1"/>
          </p:nvSpPr>
          <p:spPr>
            <a:xfrm>
              <a:off x="1167034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4" name="Image 93">
            <a:extLst>
              <a:ext uri="{FF2B5EF4-FFF2-40B4-BE49-F238E27FC236}">
                <a16:creationId xmlns:a16="http://schemas.microsoft.com/office/drawing/2014/main" id="{6FDC32FC-143D-ED4C-9831-884EEB11F7F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76" y="6527870"/>
            <a:ext cx="770992" cy="237847"/>
          </a:xfrm>
          <a:prstGeom prst="rect">
            <a:avLst/>
          </a:prstGeom>
        </p:spPr>
      </p:pic>
      <p:sp>
        <p:nvSpPr>
          <p:cNvPr id="100" name="Espace réservé de la date 3">
            <a:extLst>
              <a:ext uri="{FF2B5EF4-FFF2-40B4-BE49-F238E27FC236}">
                <a16:creationId xmlns:a16="http://schemas.microsoft.com/office/drawing/2014/main" id="{07888DC9-E71D-EB4D-A926-22C06914C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101" name="Espace réservé du numéro de diapositive 5">
            <a:extLst>
              <a:ext uri="{FF2B5EF4-FFF2-40B4-BE49-F238E27FC236}">
                <a16:creationId xmlns:a16="http://schemas.microsoft.com/office/drawing/2014/main" id="{AB2B26A7-F015-664D-A657-B6B37843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2" name="TextBox 7">
            <a:extLst>
              <a:ext uri="{FF2B5EF4-FFF2-40B4-BE49-F238E27FC236}">
                <a16:creationId xmlns:a16="http://schemas.microsoft.com/office/drawing/2014/main" id="{1BCA85AE-8EB1-384A-A588-344793E8F6BC}"/>
              </a:ext>
            </a:extLst>
          </p:cNvPr>
          <p:cNvSpPr txBox="1"/>
          <p:nvPr userDrawn="1"/>
        </p:nvSpPr>
        <p:spPr>
          <a:xfrm>
            <a:off x="10231692" y="6561045"/>
            <a:ext cx="1891483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70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Metsys 2020 – </a:t>
            </a:r>
            <a:r>
              <a:rPr lang="en-US" sz="500" i="1" err="1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Tous</a:t>
            </a:r>
            <a:r>
              <a:rPr lang="en-US" sz="500" i="1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droits </a:t>
            </a:r>
            <a:r>
              <a:rPr lang="en-US" sz="500" i="1" err="1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réservés</a:t>
            </a:r>
            <a:endParaRPr lang="fr-FR" sz="700" i="1">
              <a:solidFill>
                <a:srgbClr val="3D3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07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9" r:id="rId3"/>
    <p:sldLayoutId id="2147483693" r:id="rId4"/>
    <p:sldLayoutId id="2147483690" r:id="rId5"/>
    <p:sldLayoutId id="2147483691" r:id="rId6"/>
    <p:sldLayoutId id="2147483687" r:id="rId7"/>
    <p:sldLayoutId id="2147483688" r:id="rId8"/>
    <p:sldLayoutId id="2147483692" r:id="rId9"/>
    <p:sldLayoutId id="2147483702" r:id="rId10"/>
    <p:sldLayoutId id="2147483720" r:id="rId11"/>
    <p:sldLayoutId id="2147483723" r:id="rId12"/>
    <p:sldLayoutId id="2147483724" r:id="rId13"/>
    <p:sldLayoutId id="214748372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C9C8649-F6E4-467C-B401-76B6D99DB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59B938-7ECE-44BA-8E53-599B84A46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3C05BF-EF47-4EDF-8D38-05678758B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CD6C8A-843D-4191-B32A-B86F3A3C1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FE9B09-885E-4A05-A43E-81951F2DC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21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lusif.fr/content/uploads/2017/03/CLUSIF-2017-Deploiement-SOC_vF.pdf" TargetMode="Externa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lusif.fr/content/uploads/2017/03/CLUSIF-2017-Deploiement-SOC_vF.pdf" TargetMode="Externa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2">
            <a:extLst>
              <a:ext uri="{FF2B5EF4-FFF2-40B4-BE49-F238E27FC236}">
                <a16:creationId xmlns:a16="http://schemas.microsoft.com/office/drawing/2014/main" id="{580980F3-FC77-4F89-9198-37CE941CBBC2}"/>
              </a:ext>
            </a:extLst>
          </p:cNvPr>
          <p:cNvSpPr txBox="1">
            <a:spLocks/>
          </p:cNvSpPr>
          <p:nvPr/>
        </p:nvSpPr>
        <p:spPr>
          <a:xfrm>
            <a:off x="8072120" y="5187425"/>
            <a:ext cx="4043679" cy="87923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b="1" dirty="0" err="1">
                <a:solidFill>
                  <a:srgbClr val="7030A0"/>
                </a:solidFill>
                <a:latin typeface="Bahnschrift Light Condensed" panose="020B0502040204020203" pitchFamily="34" charset="0"/>
              </a:rPr>
              <a:t>SentinelAsCode</a:t>
            </a:r>
            <a:endParaRPr lang="fr-FR" sz="3200" b="1" dirty="0">
              <a:solidFill>
                <a:srgbClr val="7030A0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" name="Titre 2">
            <a:extLst>
              <a:ext uri="{FF2B5EF4-FFF2-40B4-BE49-F238E27FC236}">
                <a16:creationId xmlns:a16="http://schemas.microsoft.com/office/drawing/2014/main" id="{C475F3A3-EE6D-4D6D-BE15-3EAB7C8ABA9B}"/>
              </a:ext>
            </a:extLst>
          </p:cNvPr>
          <p:cNvSpPr txBox="1">
            <a:spLocks/>
          </p:cNvSpPr>
          <p:nvPr/>
        </p:nvSpPr>
        <p:spPr>
          <a:xfrm>
            <a:off x="8072119" y="5842597"/>
            <a:ext cx="4043679" cy="87923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b="1" dirty="0">
                <a:solidFill>
                  <a:srgbClr val="7030A0"/>
                </a:solidFill>
                <a:latin typeface="Bahnschrift Light Condensed" panose="020B0502040204020203" pitchFamily="34" charset="0"/>
              </a:rPr>
              <a:t>17 Février 2021</a:t>
            </a:r>
          </a:p>
        </p:txBody>
      </p:sp>
    </p:spTree>
    <p:extLst>
      <p:ext uri="{BB962C8B-B14F-4D97-AF65-F5344CB8AC3E}">
        <p14:creationId xmlns:p14="http://schemas.microsoft.com/office/powerpoint/2010/main" val="27966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899775" y="564929"/>
            <a:ext cx="8128057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Architecture:</a:t>
            </a:r>
          </a:p>
          <a:p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contoso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________________________ # Root folder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customer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AnalyticsRules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Analytics Rules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analytics-rules.json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Analytics Rules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HuntingRules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_____________________ # 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hunting-rules.json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 # Hunting Rules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files (ARM)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Scripts/ 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script helpers 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*.ps1 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Script files (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py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 # Python Script files (Python)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LocalScripts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local script helpers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*.ps1 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Script files (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Reports/ 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Powerbi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Reports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pbix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PowerBI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report files (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PowerBI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Workbooks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files (JSON)</a:t>
            </a:r>
          </a:p>
        </p:txBody>
      </p:sp>
    </p:spTree>
    <p:extLst>
      <p:ext uri="{BB962C8B-B14F-4D97-AF65-F5344CB8AC3E}">
        <p14:creationId xmlns:p14="http://schemas.microsoft.com/office/powerpoint/2010/main" val="162987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-Génération Configuration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-Génération Configuration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185997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Connecteurs</a:t>
            </a: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-rien</a:t>
            </a:r>
          </a:p>
        </p:txBody>
      </p:sp>
    </p:spTree>
    <p:extLst>
      <p:ext uri="{BB962C8B-B14F-4D97-AF65-F5344CB8AC3E}">
        <p14:creationId xmlns:p14="http://schemas.microsoft.com/office/powerpoint/2010/main" val="252275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Analytics Rules</a:t>
            </a: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-KQL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-Sources MS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310531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Hunting Rules</a:t>
            </a: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-KQL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-Sources MS,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BueTeam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Wortell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RodTrent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262457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LogicApps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15373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Workbooks</a:t>
            </a:r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-KQL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181044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EAC9F79-3F2C-A34F-93F1-97E2BE58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1794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CCA794-76DA-43C4-9EF1-5EF7A6DD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Prérequis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FE3EECE-9E1B-4F46-A8D9-DDB4EC2DB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808" y="6468690"/>
            <a:ext cx="895350" cy="2952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A05BDB-4989-4578-B5EA-4D3DC2C0A59E}"/>
              </a:ext>
            </a:extLst>
          </p:cNvPr>
          <p:cNvSpPr/>
          <p:nvPr/>
        </p:nvSpPr>
        <p:spPr>
          <a:xfrm>
            <a:off x="6096000" y="28596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https://maestralsolutions.com/introduction-to-microsoft-azure-sentinel/</a:t>
            </a:r>
          </a:p>
        </p:txBody>
      </p:sp>
    </p:spTree>
    <p:extLst>
      <p:ext uri="{BB962C8B-B14F-4D97-AF65-F5344CB8AC3E}">
        <p14:creationId xmlns:p14="http://schemas.microsoft.com/office/powerpoint/2010/main" val="1753464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50026"/>
            <a:ext cx="9144000" cy="861089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/>
              <a:t>Objectifs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524000" y="1292468"/>
            <a:ext cx="9144000" cy="4651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la solution </a:t>
            </a:r>
            <a:r>
              <a:rPr lang="fr-FR" b="1" dirty="0" err="1"/>
              <a:t>SentinelAsCode</a:t>
            </a:r>
            <a:r>
              <a:rPr lang="fr-FR" sz="6200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sz="6200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 </a:t>
            </a:r>
            <a:r>
              <a:rPr lang="fr-FR" b="1" dirty="0" err="1"/>
              <a:t>onboarding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connecteurs.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analytics</a:t>
            </a:r>
            <a:r>
              <a:rPr lang="fr-FR" b="1" dirty="0"/>
              <a:t> </a:t>
            </a:r>
            <a:r>
              <a:rPr lang="fr-FR" b="1" dirty="0" err="1"/>
              <a:t>rules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hunting</a:t>
            </a:r>
            <a:r>
              <a:rPr lang="fr-FR" b="1" dirty="0"/>
              <a:t> </a:t>
            </a:r>
            <a:r>
              <a:rPr lang="fr-FR" b="1" dirty="0" err="1"/>
              <a:t>rules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playbooks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workbooks</a:t>
            </a:r>
            <a:r>
              <a:rPr lang="fr-F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1401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746621" y="1410684"/>
            <a:ext cx="812805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Description: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SentinelAsCode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est un outil d’industrialisation du déploiement des instances Sentinel.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Il permet de construire un environnement de détection et de remédiation pour les opérateurs du SOC.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Les avantages :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-Automatiser le déploiement des instances Sentinel.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-Améliorer le temps de détection et de remédiations des incidents.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-Centraliser la gestion de la configuration des instances Sentinel.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revue de la configuration des instances.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revue du code source.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gestion des versions des configurations.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documentation des configurations.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-Projet communautaire.</a:t>
            </a:r>
          </a:p>
        </p:txBody>
      </p:sp>
    </p:spTree>
    <p:extLst>
      <p:ext uri="{BB962C8B-B14F-4D97-AF65-F5344CB8AC3E}">
        <p14:creationId xmlns:p14="http://schemas.microsoft.com/office/powerpoint/2010/main" val="62919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"/>
          <p:cNvSpPr txBox="1">
            <a:spLocks/>
          </p:cNvSpPr>
          <p:nvPr/>
        </p:nvSpPr>
        <p:spPr>
          <a:xfrm>
            <a:off x="652234" y="832926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fr-FR" dirty="0">
                <a:hlinkClick r:id="rId2"/>
              </a:rPr>
              <a:t>SOC</a:t>
            </a:r>
            <a:r>
              <a:rPr lang="fr-FR" dirty="0"/>
              <a:t> sans industrialisation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F0C9BB30-B405-471E-987E-A2DF675F2B37}"/>
              </a:ext>
            </a:extLst>
          </p:cNvPr>
          <p:cNvSpPr/>
          <p:nvPr/>
        </p:nvSpPr>
        <p:spPr>
          <a:xfrm>
            <a:off x="652234" y="1504134"/>
            <a:ext cx="5672831" cy="46785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F832ABE-1233-4DE0-93E3-D74CB2050E2B}"/>
              </a:ext>
            </a:extLst>
          </p:cNvPr>
          <p:cNvSpPr/>
          <p:nvPr/>
        </p:nvSpPr>
        <p:spPr>
          <a:xfrm>
            <a:off x="3315535" y="2359458"/>
            <a:ext cx="2121763" cy="1890943"/>
          </a:xfrm>
          <a:prstGeom prst="ellipse">
            <a:avLst/>
          </a:prstGeom>
          <a:solidFill>
            <a:srgbClr val="5B9BD5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IOC/IOA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3FB7A43-0819-4141-AA20-101DF956D37F}"/>
              </a:ext>
            </a:extLst>
          </p:cNvPr>
          <p:cNvSpPr/>
          <p:nvPr/>
        </p:nvSpPr>
        <p:spPr>
          <a:xfrm>
            <a:off x="1540002" y="2359459"/>
            <a:ext cx="2121763" cy="1890943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SIEM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6080862-75A6-4D50-AC12-BAF6E9A23DED}"/>
              </a:ext>
            </a:extLst>
          </p:cNvPr>
          <p:cNvSpPr/>
          <p:nvPr/>
        </p:nvSpPr>
        <p:spPr>
          <a:xfrm>
            <a:off x="2427769" y="3683603"/>
            <a:ext cx="2121763" cy="1890943"/>
          </a:xfrm>
          <a:prstGeom prst="ellipse">
            <a:avLst/>
          </a:prstGeom>
          <a:solidFill>
            <a:srgbClr val="548235">
              <a:alpha val="7490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Réponse</a:t>
            </a:r>
          </a:p>
          <a:p>
            <a:pPr algn="ctr"/>
            <a:r>
              <a:rPr lang="en-US" dirty="0"/>
              <a:t>Incident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D039EE-D6F9-440B-977B-9228FFC5CBD6}"/>
              </a:ext>
            </a:extLst>
          </p:cNvPr>
          <p:cNvSpPr txBox="1"/>
          <p:nvPr/>
        </p:nvSpPr>
        <p:spPr>
          <a:xfrm>
            <a:off x="2761847" y="1826435"/>
            <a:ext cx="165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Metsys</a:t>
            </a:r>
            <a:r>
              <a:rPr lang="en-US" sz="2400" dirty="0">
                <a:solidFill>
                  <a:schemeClr val="bg1"/>
                </a:solidFill>
              </a:rPr>
              <a:t> SOC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D8842BF-85AF-4974-8B34-F841A90F636C}"/>
              </a:ext>
            </a:extLst>
          </p:cNvPr>
          <p:cNvSpPr/>
          <p:nvPr/>
        </p:nvSpPr>
        <p:spPr>
          <a:xfrm>
            <a:off x="3264349" y="3602736"/>
            <a:ext cx="448597" cy="4172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9A4D7BD-8C87-4D6B-8F64-C2F35515983F}"/>
              </a:ext>
            </a:extLst>
          </p:cNvPr>
          <p:cNvGrpSpPr/>
          <p:nvPr/>
        </p:nvGrpSpPr>
        <p:grpSpPr>
          <a:xfrm>
            <a:off x="8470189" y="2473389"/>
            <a:ext cx="3029920" cy="2740022"/>
            <a:chOff x="8470189" y="2232725"/>
            <a:chExt cx="3029920" cy="2740022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A78F6C3C-9EC3-4DD3-8DBA-05B76D752519}"/>
                </a:ext>
              </a:extLst>
            </p:cNvPr>
            <p:cNvGrpSpPr/>
            <p:nvPr/>
          </p:nvGrpSpPr>
          <p:grpSpPr>
            <a:xfrm>
              <a:off x="8997540" y="2543091"/>
              <a:ext cx="1933093" cy="1854304"/>
              <a:chOff x="8997540" y="2543091"/>
              <a:chExt cx="1933093" cy="1854304"/>
            </a:xfrm>
          </p:grpSpPr>
          <p:pic>
            <p:nvPicPr>
              <p:cNvPr id="2052" name="Picture 4" descr="Résultat de recherche d'images pour &quot;threat intelligence&quot;">
                <a:extLst>
                  <a:ext uri="{FF2B5EF4-FFF2-40B4-BE49-F238E27FC236}">
                    <a16:creationId xmlns:a16="http://schemas.microsoft.com/office/drawing/2014/main" id="{B6D9C1FF-9D5B-46C7-919B-6E2816978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3686" y="2969811"/>
                <a:ext cx="1900802" cy="1427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683EF1B-B317-44C4-B388-EDED452ED65F}"/>
                  </a:ext>
                </a:extLst>
              </p:cNvPr>
              <p:cNvSpPr txBox="1"/>
              <p:nvPr/>
            </p:nvSpPr>
            <p:spPr>
              <a:xfrm>
                <a:off x="8997540" y="2543091"/>
                <a:ext cx="1933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Threat Intelligence</a:t>
                </a:r>
              </a:p>
            </p:txBody>
          </p:sp>
        </p:grp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43266877-3732-4371-A1D6-2B6B18B29189}"/>
                </a:ext>
              </a:extLst>
            </p:cNvPr>
            <p:cNvSpPr/>
            <p:nvPr/>
          </p:nvSpPr>
          <p:spPr>
            <a:xfrm>
              <a:off x="8470189" y="2232725"/>
              <a:ext cx="3029920" cy="274002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96E1F16-7879-4CC0-87B8-27D7A4AB41EB}"/>
              </a:ext>
            </a:extLst>
          </p:cNvPr>
          <p:cNvCxnSpPr>
            <a:stCxn id="16" idx="6"/>
            <a:endCxn id="21" idx="2"/>
          </p:cNvCxnSpPr>
          <p:nvPr/>
        </p:nvCxnSpPr>
        <p:spPr>
          <a:xfrm>
            <a:off x="3712946" y="3811362"/>
            <a:ext cx="4757243" cy="320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44A2E54-8B6C-459E-A63A-64ACB84B07CB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69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"/>
          <p:cNvSpPr txBox="1">
            <a:spLocks/>
          </p:cNvSpPr>
          <p:nvPr/>
        </p:nvSpPr>
        <p:spPr>
          <a:xfrm>
            <a:off x="652234" y="832926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fr-FR" dirty="0">
                <a:hlinkClick r:id="rId2"/>
              </a:rPr>
              <a:t>SOC</a:t>
            </a:r>
            <a:r>
              <a:rPr lang="fr-FR" dirty="0"/>
              <a:t> avec industrialisation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4A2E54-8B6C-459E-A63A-64ACB84B07CB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Ellipse 2">
            <a:extLst>
              <a:ext uri="{FF2B5EF4-FFF2-40B4-BE49-F238E27FC236}">
                <a16:creationId xmlns:a16="http://schemas.microsoft.com/office/drawing/2014/main" id="{57842BE7-E036-489C-A1E4-A4130397078D}"/>
              </a:ext>
            </a:extLst>
          </p:cNvPr>
          <p:cNvSpPr/>
          <p:nvPr/>
        </p:nvSpPr>
        <p:spPr>
          <a:xfrm>
            <a:off x="954075" y="1696387"/>
            <a:ext cx="5672831" cy="46785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730B1A3C-684F-41CB-8B5A-A6DC91820DED}"/>
              </a:ext>
            </a:extLst>
          </p:cNvPr>
          <p:cNvSpPr/>
          <p:nvPr/>
        </p:nvSpPr>
        <p:spPr>
          <a:xfrm>
            <a:off x="2848801" y="2936317"/>
            <a:ext cx="2121763" cy="1890943"/>
          </a:xfrm>
          <a:prstGeom prst="ellipse">
            <a:avLst/>
          </a:prstGeom>
          <a:solidFill>
            <a:srgbClr val="5B9BD5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IOC/IOA</a:t>
            </a:r>
          </a:p>
        </p:txBody>
      </p:sp>
      <p:sp>
        <p:nvSpPr>
          <p:cNvPr id="23" name="Ellipse 3">
            <a:extLst>
              <a:ext uri="{FF2B5EF4-FFF2-40B4-BE49-F238E27FC236}">
                <a16:creationId xmlns:a16="http://schemas.microsoft.com/office/drawing/2014/main" id="{145F0EA6-9864-4E65-A8BF-46005177EC5A}"/>
              </a:ext>
            </a:extLst>
          </p:cNvPr>
          <p:cNvSpPr/>
          <p:nvPr/>
        </p:nvSpPr>
        <p:spPr>
          <a:xfrm>
            <a:off x="2425106" y="2936317"/>
            <a:ext cx="2121763" cy="1890943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SIEM</a:t>
            </a:r>
          </a:p>
        </p:txBody>
      </p:sp>
      <p:sp>
        <p:nvSpPr>
          <p:cNvPr id="24" name="Ellipse 13">
            <a:extLst>
              <a:ext uri="{FF2B5EF4-FFF2-40B4-BE49-F238E27FC236}">
                <a16:creationId xmlns:a16="http://schemas.microsoft.com/office/drawing/2014/main" id="{23CAA86C-D14C-498D-A894-B72452A2156D}"/>
              </a:ext>
            </a:extLst>
          </p:cNvPr>
          <p:cNvSpPr/>
          <p:nvPr/>
        </p:nvSpPr>
        <p:spPr>
          <a:xfrm>
            <a:off x="2501231" y="2902405"/>
            <a:ext cx="2363630" cy="2266496"/>
          </a:xfrm>
          <a:prstGeom prst="ellipse">
            <a:avLst/>
          </a:prstGeom>
          <a:solidFill>
            <a:srgbClr val="548235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Réponse</a:t>
            </a:r>
          </a:p>
          <a:p>
            <a:pPr algn="ctr"/>
            <a:r>
              <a:rPr lang="en-US" dirty="0"/>
              <a:t>Incident</a:t>
            </a:r>
          </a:p>
        </p:txBody>
      </p:sp>
      <p:sp>
        <p:nvSpPr>
          <p:cNvPr id="25" name="ZoneTexte 5">
            <a:extLst>
              <a:ext uri="{FF2B5EF4-FFF2-40B4-BE49-F238E27FC236}">
                <a16:creationId xmlns:a16="http://schemas.microsoft.com/office/drawing/2014/main" id="{21DF970D-FBBC-42A5-AE10-9500B52D47E8}"/>
              </a:ext>
            </a:extLst>
          </p:cNvPr>
          <p:cNvSpPr txBox="1"/>
          <p:nvPr/>
        </p:nvSpPr>
        <p:spPr>
          <a:xfrm>
            <a:off x="3063688" y="2018688"/>
            <a:ext cx="165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Metsys </a:t>
            </a:r>
            <a:r>
              <a:rPr lang="en-US" sz="2400" dirty="0">
                <a:solidFill>
                  <a:schemeClr val="bg1"/>
                </a:solidFill>
              </a:rPr>
              <a:t>SOC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BB63CB84-39D5-4D6A-9625-B590FB02F64E}"/>
              </a:ext>
            </a:extLst>
          </p:cNvPr>
          <p:cNvSpPr/>
          <p:nvPr/>
        </p:nvSpPr>
        <p:spPr>
          <a:xfrm>
            <a:off x="2848801" y="3024844"/>
            <a:ext cx="1668489" cy="17488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e 16">
            <a:extLst>
              <a:ext uri="{FF2B5EF4-FFF2-40B4-BE49-F238E27FC236}">
                <a16:creationId xmlns:a16="http://schemas.microsoft.com/office/drawing/2014/main" id="{A11468A5-A9C8-4DE6-87DF-81B10A84A27A}"/>
              </a:ext>
            </a:extLst>
          </p:cNvPr>
          <p:cNvGrpSpPr/>
          <p:nvPr/>
        </p:nvGrpSpPr>
        <p:grpSpPr>
          <a:xfrm>
            <a:off x="8539387" y="2584775"/>
            <a:ext cx="3029920" cy="2740022"/>
            <a:chOff x="8470189" y="2232725"/>
            <a:chExt cx="3029920" cy="2740022"/>
          </a:xfrm>
        </p:grpSpPr>
        <p:grpSp>
          <p:nvGrpSpPr>
            <p:cNvPr id="29" name="Groupe 14">
              <a:extLst>
                <a:ext uri="{FF2B5EF4-FFF2-40B4-BE49-F238E27FC236}">
                  <a16:creationId xmlns:a16="http://schemas.microsoft.com/office/drawing/2014/main" id="{60B85EE9-2C61-4853-9440-6D1689706F7A}"/>
                </a:ext>
              </a:extLst>
            </p:cNvPr>
            <p:cNvGrpSpPr/>
            <p:nvPr/>
          </p:nvGrpSpPr>
          <p:grpSpPr>
            <a:xfrm>
              <a:off x="8997540" y="2543091"/>
              <a:ext cx="1933093" cy="1854304"/>
              <a:chOff x="8997540" y="2543091"/>
              <a:chExt cx="1933093" cy="1854304"/>
            </a:xfrm>
          </p:grpSpPr>
          <p:pic>
            <p:nvPicPr>
              <p:cNvPr id="31" name="Picture 4" descr="Résultat de recherche d'images pour &quot;threat intelligence&quot;">
                <a:extLst>
                  <a:ext uri="{FF2B5EF4-FFF2-40B4-BE49-F238E27FC236}">
                    <a16:creationId xmlns:a16="http://schemas.microsoft.com/office/drawing/2014/main" id="{8FAF8361-1B0D-42FD-889D-1C0B0EF1D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3686" y="2969811"/>
                <a:ext cx="1900802" cy="1427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ZoneTexte 7">
                <a:extLst>
                  <a:ext uri="{FF2B5EF4-FFF2-40B4-BE49-F238E27FC236}">
                    <a16:creationId xmlns:a16="http://schemas.microsoft.com/office/drawing/2014/main" id="{2E1AD88B-420B-4AC2-8A26-2D43B092AE0F}"/>
                  </a:ext>
                </a:extLst>
              </p:cNvPr>
              <p:cNvSpPr txBox="1"/>
              <p:nvPr/>
            </p:nvSpPr>
            <p:spPr>
              <a:xfrm>
                <a:off x="8997540" y="2543091"/>
                <a:ext cx="1933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Threat Intelligence</a:t>
                </a:r>
              </a:p>
            </p:txBody>
          </p:sp>
        </p:grpSp>
        <p:sp>
          <p:nvSpPr>
            <p:cNvPr id="30" name="Ellipse 20">
              <a:extLst>
                <a:ext uri="{FF2B5EF4-FFF2-40B4-BE49-F238E27FC236}">
                  <a16:creationId xmlns:a16="http://schemas.microsoft.com/office/drawing/2014/main" id="{9C6B268F-9B92-476D-AF3E-7942D2010F35}"/>
                </a:ext>
              </a:extLst>
            </p:cNvPr>
            <p:cNvSpPr/>
            <p:nvPr/>
          </p:nvSpPr>
          <p:spPr>
            <a:xfrm>
              <a:off x="8470189" y="2232725"/>
              <a:ext cx="3029920" cy="274002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Connecteur droit 18">
            <a:extLst>
              <a:ext uri="{FF2B5EF4-FFF2-40B4-BE49-F238E27FC236}">
                <a16:creationId xmlns:a16="http://schemas.microsoft.com/office/drawing/2014/main" id="{4F34CEE0-B4A9-494D-9A69-A1D792D09B30}"/>
              </a:ext>
            </a:extLst>
          </p:cNvPr>
          <p:cNvCxnSpPr>
            <a:cxnSpLocks/>
            <a:stCxn id="26" idx="6"/>
            <a:endCxn id="30" idx="2"/>
          </p:cNvCxnSpPr>
          <p:nvPr/>
        </p:nvCxnSpPr>
        <p:spPr>
          <a:xfrm>
            <a:off x="4517290" y="3899280"/>
            <a:ext cx="4022097" cy="555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32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746621" y="1410684"/>
            <a:ext cx="812805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Produits utilisés:</a:t>
            </a:r>
          </a:p>
          <a:p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SIEM: Sentinel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Repo &amp; Ordonnanceur: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Incidents: Jira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Remédiation: Defender,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SecurityCenter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O365, CAS,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Virustotal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…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Langages utilisées: </a:t>
            </a:r>
          </a:p>
          <a:p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nodejs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python</a:t>
            </a:r>
          </a:p>
        </p:txBody>
      </p:sp>
    </p:spTree>
    <p:extLst>
      <p:ext uri="{BB962C8B-B14F-4D97-AF65-F5344CB8AC3E}">
        <p14:creationId xmlns:p14="http://schemas.microsoft.com/office/powerpoint/2010/main" val="105737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67074"/>
              </p:ext>
            </p:extLst>
          </p:nvPr>
        </p:nvGraphicFramePr>
        <p:xfrm>
          <a:off x="2837234" y="1604890"/>
          <a:ext cx="5580380" cy="208788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619885">
                  <a:extLst>
                    <a:ext uri="{9D8B030D-6E8A-4147-A177-3AD203B41FA5}">
                      <a16:colId xmlns:a16="http://schemas.microsoft.com/office/drawing/2014/main" val="2220626687"/>
                    </a:ext>
                  </a:extLst>
                </a:gridCol>
                <a:gridCol w="2700655">
                  <a:extLst>
                    <a:ext uri="{9D8B030D-6E8A-4147-A177-3AD203B41FA5}">
                      <a16:colId xmlns:a16="http://schemas.microsoft.com/office/drawing/2014/main" val="3503957093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1972951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</a:t>
                      </a:r>
                      <a:endParaRPr lang="fr-F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Définition du rôle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Personne effectuant ce rôle</a:t>
                      </a:r>
                      <a:endParaRPr lang="fr-FR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9764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Architectes SOC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Droits de </a:t>
                      </a: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lecture et d’écriture sur les données de configuration.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 Metsys Architectes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4797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Opérateurs SOC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Droits de lecture sur les données de configuration.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 Metsys Opérateurs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8574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Responsable Client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Droits de lecture sur les rapports.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 Metsys Client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0003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Droits de lecture sur les données de configuration et les rapports.</a:t>
                      </a:r>
                      <a:endParaRPr lang="fr-FR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Client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6251173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46621" y="1187526"/>
            <a:ext cx="18485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Acteurs humains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6621" y="3951482"/>
            <a:ext cx="763176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spcBef>
                <a:spcPts val="1200"/>
              </a:spcBef>
              <a:spcAft>
                <a:spcPts val="0"/>
              </a:spcAft>
            </a:pPr>
            <a:r>
              <a:rPr lang="fr-FR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Objectifs d’utilisation du système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1400" dirty="0">
              <a:latin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Automatiser le déploiement des instances Sentinel.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Améliorer le temps de détection et de remédiations des incidents.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Centraliser la gestion de la configuration des instances Sentinel.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revue de la configuration des instances.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revue du code source.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gestion des versions des configurations.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documentation des configurations.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Utilisation des </a:t>
            </a:r>
            <a:r>
              <a:rPr lang="fr-FR" sz="1400" dirty="0" err="1">
                <a:latin typeface="Times New Roman" panose="02020603050405020304" pitchFamily="18" charset="0"/>
              </a:rPr>
              <a:t>hunting</a:t>
            </a:r>
            <a:r>
              <a:rPr lang="fr-FR" sz="1400" dirty="0">
                <a:latin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</a:rPr>
              <a:t>rules</a:t>
            </a:r>
            <a:r>
              <a:rPr lang="fr-FR" sz="1400" dirty="0">
                <a:latin typeface="Times New Roman" panose="02020603050405020304" pitchFamily="18" charset="0"/>
              </a:rPr>
              <a:t>, </a:t>
            </a:r>
            <a:r>
              <a:rPr lang="fr-FR" sz="1400" dirty="0" err="1">
                <a:latin typeface="Times New Roman" panose="02020603050405020304" pitchFamily="18" charset="0"/>
              </a:rPr>
              <a:t>playbooks</a:t>
            </a:r>
            <a:r>
              <a:rPr lang="fr-FR" sz="1400" dirty="0">
                <a:latin typeface="Times New Roman" panose="02020603050405020304" pitchFamily="18" charset="0"/>
              </a:rPr>
              <a:t>, </a:t>
            </a:r>
            <a:r>
              <a:rPr lang="fr-FR" sz="1400" dirty="0" err="1">
                <a:latin typeface="Times New Roman" panose="02020603050405020304" pitchFamily="18" charset="0"/>
              </a:rPr>
              <a:t>workbooks</a:t>
            </a:r>
            <a:r>
              <a:rPr lang="fr-FR" sz="1400" dirty="0">
                <a:latin typeface="Times New Roman" panose="02020603050405020304" pitchFamily="18" charset="0"/>
              </a:rPr>
              <a:t> et rapports.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F2FB22BA-FDED-4A96-8AA2-16D482ADF809}"/>
              </a:ext>
            </a:extLst>
          </p:cNvPr>
          <p:cNvSpPr txBox="1">
            <a:spLocks/>
          </p:cNvSpPr>
          <p:nvPr/>
        </p:nvSpPr>
        <p:spPr>
          <a:xfrm>
            <a:off x="746621" y="503363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lvl="0">
              <a:defRPr/>
            </a:pPr>
            <a:r>
              <a:rPr lang="fr-FR" sz="4000" dirty="0"/>
              <a:t>Acteurs et objectifs d’utilisation du système</a:t>
            </a:r>
            <a:endParaRPr kumimoji="0" lang="fr-FR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EB272-AB88-4F5C-8BCC-D8C539620654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24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754648"/>
              </p:ext>
            </p:extLst>
          </p:nvPr>
        </p:nvGraphicFramePr>
        <p:xfrm>
          <a:off x="2652959" y="1286616"/>
          <a:ext cx="6886081" cy="386519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017010">
                  <a:extLst>
                    <a:ext uri="{9D8B030D-6E8A-4147-A177-3AD203B41FA5}">
                      <a16:colId xmlns:a16="http://schemas.microsoft.com/office/drawing/2014/main" val="3270629642"/>
                    </a:ext>
                  </a:extLst>
                </a:gridCol>
                <a:gridCol w="774601">
                  <a:extLst>
                    <a:ext uri="{9D8B030D-6E8A-4147-A177-3AD203B41FA5}">
                      <a16:colId xmlns:a16="http://schemas.microsoft.com/office/drawing/2014/main" val="222288394"/>
                    </a:ext>
                  </a:extLst>
                </a:gridCol>
                <a:gridCol w="608062">
                  <a:extLst>
                    <a:ext uri="{9D8B030D-6E8A-4147-A177-3AD203B41FA5}">
                      <a16:colId xmlns:a16="http://schemas.microsoft.com/office/drawing/2014/main" val="1539517022"/>
                    </a:ext>
                  </a:extLst>
                </a:gridCol>
                <a:gridCol w="743204">
                  <a:extLst>
                    <a:ext uri="{9D8B030D-6E8A-4147-A177-3AD203B41FA5}">
                      <a16:colId xmlns:a16="http://schemas.microsoft.com/office/drawing/2014/main" val="3278046475"/>
                    </a:ext>
                  </a:extLst>
                </a:gridCol>
                <a:gridCol w="743204">
                  <a:extLst>
                    <a:ext uri="{9D8B030D-6E8A-4147-A177-3AD203B41FA5}">
                      <a16:colId xmlns:a16="http://schemas.microsoft.com/office/drawing/2014/main" val="523155392"/>
                    </a:ext>
                  </a:extLst>
                </a:gridCol>
              </a:tblGrid>
              <a:tr h="2162981">
                <a:tc>
                  <a:txBody>
                    <a:bodyPr/>
                    <a:lstStyle/>
                    <a:p>
                      <a:pPr algn="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Acteurs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l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Objectifs </a:t>
                      </a:r>
                      <a:br>
                        <a:rPr lang="fr-FR" sz="1100" dirty="0">
                          <a:effectLst/>
                        </a:rPr>
                      </a:br>
                      <a:r>
                        <a:rPr lang="fr-FR" sz="1100" dirty="0">
                          <a:effectLst/>
                        </a:rPr>
                        <a:t>d’utilisation </a:t>
                      </a:r>
                      <a:br>
                        <a:rPr lang="fr-FR" sz="1100" dirty="0">
                          <a:effectLst/>
                        </a:rPr>
                      </a:br>
                      <a:r>
                        <a:rPr lang="fr-FR" sz="1100" dirty="0">
                          <a:effectLst/>
                        </a:rPr>
                        <a:t>du système</a:t>
                      </a:r>
                      <a:endParaRPr lang="fr-FR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Architectes SOC</a:t>
                      </a: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Opérateurs SOC</a:t>
                      </a:r>
                      <a:endParaRPr lang="fr-F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Responsable Client</a:t>
                      </a:r>
                      <a:endParaRPr lang="fr-F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Client</a:t>
                      </a:r>
                      <a:endParaRPr lang="fr-F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extLst>
                  <a:ext uri="{0D108BD9-81ED-4DB2-BD59-A6C34878D82A}">
                    <a16:rowId xmlns:a16="http://schemas.microsoft.com/office/drawing/2014/main" val="1144253296"/>
                  </a:ext>
                </a:extLst>
              </a:tr>
              <a:tr h="273167">
                <a:tc>
                  <a:txBody>
                    <a:bodyPr/>
                    <a:lstStyle/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r>
                        <a:rPr lang="fr-FR" sz="11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Automatiser le déploiement des instances Sentinel.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fr-F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82983"/>
                  </a:ext>
                </a:extLst>
              </a:tr>
              <a:tr h="92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Améliorer le temps de détection et de remédiations des incidents.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07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Centraliser la gestion de la configuration des instances Sentinel.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986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revue de la configuration des instances.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559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revue du code source.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653766"/>
                  </a:ext>
                </a:extLst>
              </a:tr>
              <a:tr h="1383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gestion des versions des configurations.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99762"/>
                  </a:ext>
                </a:extLst>
              </a:tr>
              <a:tr h="196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documentation des configurations.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597029"/>
                  </a:ext>
                </a:extLst>
              </a:tr>
              <a:tr h="196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Utilisation des rapports.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973138"/>
                  </a:ext>
                </a:extLst>
              </a:tr>
              <a:tr h="196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Utilisation des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hunting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rules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playbooks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workbooks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73873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972502" y="560783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50963" algn="l"/>
              </a:tabLst>
            </a:pP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Légende :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50963" algn="l"/>
              </a:tabLst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 D » pour Demandeur : il s’agit de l’acteur qui souhaite atteindre l’objectif métier.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50963" algn="l"/>
              </a:tabLst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 M » pour Mise en œuvre : il s’agit d’un acteur participant au processus permettant d’atteindre l’objectif métier.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50963" algn="l"/>
              </a:tabLst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 I » pour acteur indirect : ils ne font normalement pas partie du périmètre des SFG et du DAS mais ils peuvent être cités dans le processus pour information.</a:t>
            </a:r>
            <a:endParaRPr kumimoji="0" lang="fr-FR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50963" algn="l"/>
              </a:tabLst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« - » : l’acteur n’interagit pas avec le système au cours du processus.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C5494C2-8F29-48F4-B335-798F1FB5F2BA}"/>
              </a:ext>
            </a:extLst>
          </p:cNvPr>
          <p:cNvSpPr txBox="1">
            <a:spLocks/>
          </p:cNvSpPr>
          <p:nvPr/>
        </p:nvSpPr>
        <p:spPr>
          <a:xfrm>
            <a:off x="746621" y="659227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lvl="0">
              <a:defRPr/>
            </a:pPr>
            <a:r>
              <a:rPr lang="fr-FR" sz="4000" dirty="0"/>
              <a:t>Matrice RACI Acteurs/Objectifs</a:t>
            </a:r>
            <a:endParaRPr kumimoji="0" lang="fr-FR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9F1F5-8039-4245-955C-C892B75102B3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535271"/>
      </p:ext>
    </p:extLst>
  </p:cSld>
  <p:clrMapOvr>
    <a:masterClrMapping/>
  </p:clrMapOvr>
</p:sld>
</file>

<file path=ppt/theme/theme1.xml><?xml version="1.0" encoding="utf-8"?>
<a:theme xmlns:a="http://schemas.openxmlformats.org/drawingml/2006/main" name="Tit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xte divers">
  <a:themeElements>
    <a:clrScheme name="Personnalisé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83CBD"/>
      </a:accent1>
      <a:accent2>
        <a:srgbClr val="BB9D13"/>
      </a:accent2>
      <a:accent3>
        <a:srgbClr val="3D3834"/>
      </a:accent3>
      <a:accent4>
        <a:srgbClr val="00B0F0"/>
      </a:accent4>
      <a:accent5>
        <a:srgbClr val="00B050"/>
      </a:accent5>
      <a:accent6>
        <a:srgbClr val="ED7D3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80BA434039EB48A9774303A1A708E1" ma:contentTypeVersion="9" ma:contentTypeDescription="Create a new document." ma:contentTypeScope="" ma:versionID="5c3b4023a92cbf515c5effe6be3eac41">
  <xsd:schema xmlns:xsd="http://www.w3.org/2001/XMLSchema" xmlns:xs="http://www.w3.org/2001/XMLSchema" xmlns:p="http://schemas.microsoft.com/office/2006/metadata/properties" xmlns:ns2="319efcef-4479-4f94-a4ab-f87d93039b3d" targetNamespace="http://schemas.microsoft.com/office/2006/metadata/properties" ma:root="true" ma:fieldsID="9dd9e37274b1a3cce49f47ddc1ab34f1" ns2:_="">
    <xsd:import namespace="319efcef-4479-4f94-a4ab-f87d93039b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9efcef-4479-4f94-a4ab-f87d93039b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FEEB92-5175-4A02-A9C5-50F2B3C005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811991-1034-48BC-8A88-486BA375EC5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7B8E719-4653-4CDF-B178-FA223089FB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9efcef-4479-4f94-a4ab-f87d93039b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907</Words>
  <Application>Microsoft Office PowerPoint</Application>
  <PresentationFormat>Widescreen</PresentationFormat>
  <Paragraphs>230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Bahnschrift Light Condensed</vt:lpstr>
      <vt:lpstr>Calibri</vt:lpstr>
      <vt:lpstr>Calibri Light</vt:lpstr>
      <vt:lpstr>Courier New</vt:lpstr>
      <vt:lpstr>Helvetica</vt:lpstr>
      <vt:lpstr>Museo Sans For Dell</vt:lpstr>
      <vt:lpstr>Nunito</vt:lpstr>
      <vt:lpstr>Times New Roman</vt:lpstr>
      <vt:lpstr>Wingdings</vt:lpstr>
      <vt:lpstr>Titres</vt:lpstr>
      <vt:lpstr>Texte divers</vt:lpstr>
      <vt:lpstr>Conception personnalisée</vt:lpstr>
      <vt:lpstr>PowerPoint Presentation</vt:lpstr>
      <vt:lpstr>Prérequis</vt:lpstr>
      <vt:lpstr>Objectifs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Cédric GUINGNIER (METSYS)</dc:creator>
  <cp:lastModifiedBy>Thomas COUILLEAUX</cp:lastModifiedBy>
  <cp:revision>24</cp:revision>
  <cp:lastPrinted>2020-01-09T14:58:41Z</cp:lastPrinted>
  <dcterms:created xsi:type="dcterms:W3CDTF">2016-05-31T14:10:38Z</dcterms:created>
  <dcterms:modified xsi:type="dcterms:W3CDTF">2021-02-17T17:00:50Z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0x010100D880BA434039EB48A9774303A1A708E1</vt:lpwstr>
  </property>
  <property fmtid="{D5CDD505-2E9C-101B-9397-08002B2CF9AE}" pid="3" name="MSIP_Label_2b5c75db-bd05-495f-aa4e-c2fd3ae272bb_Enabled">
    <vt:lpwstr>true</vt:lpwstr>
  </property>
  <property fmtid="{D5CDD505-2E9C-101B-9397-08002B2CF9AE}" pid="4" name="MSIP_Label_2b5c75db-bd05-495f-aa4e-c2fd3ae272bb_SetDate">
    <vt:lpwstr>2020-06-16T10:11:12Z</vt:lpwstr>
  </property>
  <property fmtid="{D5CDD505-2E9C-101B-9397-08002B2CF9AE}" pid="5" name="MSIP_Label_2b5c75db-bd05-495f-aa4e-c2fd3ae272bb_Method">
    <vt:lpwstr>Standard</vt:lpwstr>
  </property>
  <property fmtid="{D5CDD505-2E9C-101B-9397-08002B2CF9AE}" pid="6" name="MSIP_Label_2b5c75db-bd05-495f-aa4e-c2fd3ae272bb_Name">
    <vt:lpwstr>Metsys - publique</vt:lpwstr>
  </property>
  <property fmtid="{D5CDD505-2E9C-101B-9397-08002B2CF9AE}" pid="7" name="MSIP_Label_2b5c75db-bd05-495f-aa4e-c2fd3ae272bb_SiteId">
    <vt:lpwstr>13eca27b-2ae4-4cca-bd3b-0df3953c8721</vt:lpwstr>
  </property>
  <property fmtid="{D5CDD505-2E9C-101B-9397-08002B2CF9AE}" pid="8" name="MSIP_Label_2b5c75db-bd05-495f-aa4e-c2fd3ae272bb_ActionId">
    <vt:lpwstr>9a462e9d-1bbc-4821-b3f0-19f3b0caabc8</vt:lpwstr>
  </property>
  <property fmtid="{D5CDD505-2E9C-101B-9397-08002B2CF9AE}" pid="9" name="MSIP_Label_2b5c75db-bd05-495f-aa4e-c2fd3ae272bb_ContentBits">
    <vt:lpwstr>0</vt:lpwstr>
  </property>
</Properties>
</file>